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85" r:id="rId2"/>
    <p:sldId id="287" r:id="rId3"/>
    <p:sldId id="284" r:id="rId4"/>
    <p:sldId id="286" r:id="rId5"/>
    <p:sldId id="288" r:id="rId6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33"/>
    <a:srgbClr val="FF99FF"/>
    <a:srgbClr val="FF3399"/>
    <a:srgbClr val="FFCC00"/>
    <a:srgbClr val="99CCFF"/>
    <a:srgbClr val="3399FF"/>
    <a:srgbClr val="0066CC"/>
    <a:srgbClr val="FF6699"/>
    <a:srgbClr val="008000"/>
    <a:srgbClr val="CC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363" autoAdjust="0"/>
    <p:restoredTop sz="94704" autoAdjust="0"/>
  </p:normalViewPr>
  <p:slideViewPr>
    <p:cSldViewPr>
      <p:cViewPr>
        <p:scale>
          <a:sx n="66" d="100"/>
          <a:sy n="66" d="100"/>
        </p:scale>
        <p:origin x="-1032" y="-264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 smtClean="0"/>
              <a:t>Copyright©2015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5"/>
          <p:cNvSpPr>
            <a:spLocks/>
          </p:cNvSpPr>
          <p:nvPr/>
        </p:nvSpPr>
        <p:spPr bwMode="auto">
          <a:xfrm>
            <a:off x="1546338" y="730372"/>
            <a:ext cx="1212625" cy="1212625"/>
          </a:xfrm>
          <a:custGeom>
            <a:avLst/>
            <a:gdLst>
              <a:gd name="T0" fmla="*/ 86 w 570"/>
              <a:gd name="T1" fmla="*/ 230 h 570"/>
              <a:gd name="T2" fmla="*/ 72 w 570"/>
              <a:gd name="T3" fmla="*/ 226 h 570"/>
              <a:gd name="T4" fmla="*/ 58 w 570"/>
              <a:gd name="T5" fmla="*/ 226 h 570"/>
              <a:gd name="T6" fmla="*/ 36 w 570"/>
              <a:gd name="T7" fmla="*/ 230 h 570"/>
              <a:gd name="T8" fmla="*/ 16 w 570"/>
              <a:gd name="T9" fmla="*/ 244 h 570"/>
              <a:gd name="T10" fmla="*/ 4 w 570"/>
              <a:gd name="T11" fmla="*/ 262 h 570"/>
              <a:gd name="T12" fmla="*/ 0 w 570"/>
              <a:gd name="T13" fmla="*/ 284 h 570"/>
              <a:gd name="T14" fmla="*/ 0 w 570"/>
              <a:gd name="T15" fmla="*/ 296 h 570"/>
              <a:gd name="T16" fmla="*/ 10 w 570"/>
              <a:gd name="T17" fmla="*/ 318 h 570"/>
              <a:gd name="T18" fmla="*/ 26 w 570"/>
              <a:gd name="T19" fmla="*/ 334 h 570"/>
              <a:gd name="T20" fmla="*/ 48 w 570"/>
              <a:gd name="T21" fmla="*/ 344 h 570"/>
              <a:gd name="T22" fmla="*/ 58 w 570"/>
              <a:gd name="T23" fmla="*/ 344 h 570"/>
              <a:gd name="T24" fmla="*/ 86 w 570"/>
              <a:gd name="T25" fmla="*/ 340 h 570"/>
              <a:gd name="T26" fmla="*/ 230 w 570"/>
              <a:gd name="T27" fmla="*/ 484 h 570"/>
              <a:gd name="T28" fmla="*/ 226 w 570"/>
              <a:gd name="T29" fmla="*/ 498 h 570"/>
              <a:gd name="T30" fmla="*/ 226 w 570"/>
              <a:gd name="T31" fmla="*/ 510 h 570"/>
              <a:gd name="T32" fmla="*/ 230 w 570"/>
              <a:gd name="T33" fmla="*/ 534 h 570"/>
              <a:gd name="T34" fmla="*/ 242 w 570"/>
              <a:gd name="T35" fmla="*/ 552 h 570"/>
              <a:gd name="T36" fmla="*/ 262 w 570"/>
              <a:gd name="T37" fmla="*/ 566 h 570"/>
              <a:gd name="T38" fmla="*/ 284 w 570"/>
              <a:gd name="T39" fmla="*/ 570 h 570"/>
              <a:gd name="T40" fmla="*/ 296 w 570"/>
              <a:gd name="T41" fmla="*/ 570 h 570"/>
              <a:gd name="T42" fmla="*/ 318 w 570"/>
              <a:gd name="T43" fmla="*/ 560 h 570"/>
              <a:gd name="T44" fmla="*/ 334 w 570"/>
              <a:gd name="T45" fmla="*/ 544 h 570"/>
              <a:gd name="T46" fmla="*/ 344 w 570"/>
              <a:gd name="T47" fmla="*/ 522 h 570"/>
              <a:gd name="T48" fmla="*/ 344 w 570"/>
              <a:gd name="T49" fmla="*/ 510 h 570"/>
              <a:gd name="T50" fmla="*/ 340 w 570"/>
              <a:gd name="T51" fmla="*/ 484 h 570"/>
              <a:gd name="T52" fmla="*/ 482 w 570"/>
              <a:gd name="T53" fmla="*/ 340 h 570"/>
              <a:gd name="T54" fmla="*/ 498 w 570"/>
              <a:gd name="T55" fmla="*/ 344 h 570"/>
              <a:gd name="T56" fmla="*/ 510 w 570"/>
              <a:gd name="T57" fmla="*/ 344 h 570"/>
              <a:gd name="T58" fmla="*/ 534 w 570"/>
              <a:gd name="T59" fmla="*/ 340 h 570"/>
              <a:gd name="T60" fmla="*/ 552 w 570"/>
              <a:gd name="T61" fmla="*/ 326 h 570"/>
              <a:gd name="T62" fmla="*/ 566 w 570"/>
              <a:gd name="T63" fmla="*/ 308 h 570"/>
              <a:gd name="T64" fmla="*/ 570 w 570"/>
              <a:gd name="T65" fmla="*/ 284 h 570"/>
              <a:gd name="T66" fmla="*/ 568 w 570"/>
              <a:gd name="T67" fmla="*/ 274 h 570"/>
              <a:gd name="T68" fmla="*/ 560 w 570"/>
              <a:gd name="T69" fmla="*/ 252 h 570"/>
              <a:gd name="T70" fmla="*/ 544 w 570"/>
              <a:gd name="T71" fmla="*/ 236 h 570"/>
              <a:gd name="T72" fmla="*/ 522 w 570"/>
              <a:gd name="T73" fmla="*/ 226 h 570"/>
              <a:gd name="T74" fmla="*/ 510 w 570"/>
              <a:gd name="T75" fmla="*/ 226 h 570"/>
              <a:gd name="T76" fmla="*/ 482 w 570"/>
              <a:gd name="T77" fmla="*/ 230 h 570"/>
              <a:gd name="T78" fmla="*/ 340 w 570"/>
              <a:gd name="T79" fmla="*/ 86 h 570"/>
              <a:gd name="T80" fmla="*/ 344 w 570"/>
              <a:gd name="T81" fmla="*/ 72 h 570"/>
              <a:gd name="T82" fmla="*/ 344 w 570"/>
              <a:gd name="T83" fmla="*/ 60 h 570"/>
              <a:gd name="T84" fmla="*/ 340 w 570"/>
              <a:gd name="T85" fmla="*/ 36 h 570"/>
              <a:gd name="T86" fmla="*/ 326 w 570"/>
              <a:gd name="T87" fmla="*/ 18 h 570"/>
              <a:gd name="T88" fmla="*/ 308 w 570"/>
              <a:gd name="T89" fmla="*/ 4 h 570"/>
              <a:gd name="T90" fmla="*/ 284 w 570"/>
              <a:gd name="T91" fmla="*/ 0 h 570"/>
              <a:gd name="T92" fmla="*/ 272 w 570"/>
              <a:gd name="T93" fmla="*/ 0 h 570"/>
              <a:gd name="T94" fmla="*/ 252 w 570"/>
              <a:gd name="T95" fmla="*/ 10 h 570"/>
              <a:gd name="T96" fmla="*/ 236 w 570"/>
              <a:gd name="T97" fmla="*/ 26 h 570"/>
              <a:gd name="T98" fmla="*/ 226 w 570"/>
              <a:gd name="T99" fmla="*/ 48 h 570"/>
              <a:gd name="T100" fmla="*/ 226 w 570"/>
              <a:gd name="T101" fmla="*/ 60 h 570"/>
              <a:gd name="T102" fmla="*/ 230 w 570"/>
              <a:gd name="T103" fmla="*/ 86 h 5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570" h="570">
                <a:moveTo>
                  <a:pt x="86" y="86"/>
                </a:moveTo>
                <a:lnTo>
                  <a:pt x="86" y="230"/>
                </a:lnTo>
                <a:lnTo>
                  <a:pt x="86" y="230"/>
                </a:lnTo>
                <a:lnTo>
                  <a:pt x="72" y="226"/>
                </a:lnTo>
                <a:lnTo>
                  <a:pt x="58" y="226"/>
                </a:lnTo>
                <a:lnTo>
                  <a:pt x="58" y="226"/>
                </a:lnTo>
                <a:lnTo>
                  <a:pt x="48" y="226"/>
                </a:lnTo>
                <a:lnTo>
                  <a:pt x="36" y="230"/>
                </a:lnTo>
                <a:lnTo>
                  <a:pt x="26" y="236"/>
                </a:lnTo>
                <a:lnTo>
                  <a:pt x="16" y="244"/>
                </a:lnTo>
                <a:lnTo>
                  <a:pt x="10" y="252"/>
                </a:lnTo>
                <a:lnTo>
                  <a:pt x="4" y="262"/>
                </a:lnTo>
                <a:lnTo>
                  <a:pt x="0" y="274"/>
                </a:lnTo>
                <a:lnTo>
                  <a:pt x="0" y="284"/>
                </a:lnTo>
                <a:lnTo>
                  <a:pt x="0" y="284"/>
                </a:lnTo>
                <a:lnTo>
                  <a:pt x="0" y="296"/>
                </a:lnTo>
                <a:lnTo>
                  <a:pt x="4" y="308"/>
                </a:lnTo>
                <a:lnTo>
                  <a:pt x="10" y="318"/>
                </a:lnTo>
                <a:lnTo>
                  <a:pt x="16" y="326"/>
                </a:lnTo>
                <a:lnTo>
                  <a:pt x="26" y="334"/>
                </a:lnTo>
                <a:lnTo>
                  <a:pt x="36" y="340"/>
                </a:lnTo>
                <a:lnTo>
                  <a:pt x="48" y="344"/>
                </a:lnTo>
                <a:lnTo>
                  <a:pt x="58" y="344"/>
                </a:lnTo>
                <a:lnTo>
                  <a:pt x="58" y="344"/>
                </a:lnTo>
                <a:lnTo>
                  <a:pt x="72" y="344"/>
                </a:lnTo>
                <a:lnTo>
                  <a:pt x="86" y="340"/>
                </a:lnTo>
                <a:lnTo>
                  <a:pt x="86" y="484"/>
                </a:lnTo>
                <a:lnTo>
                  <a:pt x="230" y="484"/>
                </a:lnTo>
                <a:lnTo>
                  <a:pt x="230" y="484"/>
                </a:lnTo>
                <a:lnTo>
                  <a:pt x="226" y="498"/>
                </a:lnTo>
                <a:lnTo>
                  <a:pt x="226" y="510"/>
                </a:lnTo>
                <a:lnTo>
                  <a:pt x="226" y="510"/>
                </a:lnTo>
                <a:lnTo>
                  <a:pt x="226" y="522"/>
                </a:lnTo>
                <a:lnTo>
                  <a:pt x="230" y="534"/>
                </a:lnTo>
                <a:lnTo>
                  <a:pt x="236" y="544"/>
                </a:lnTo>
                <a:lnTo>
                  <a:pt x="242" y="552"/>
                </a:lnTo>
                <a:lnTo>
                  <a:pt x="252" y="560"/>
                </a:lnTo>
                <a:lnTo>
                  <a:pt x="262" y="566"/>
                </a:lnTo>
                <a:lnTo>
                  <a:pt x="272" y="570"/>
                </a:lnTo>
                <a:lnTo>
                  <a:pt x="284" y="570"/>
                </a:lnTo>
                <a:lnTo>
                  <a:pt x="284" y="570"/>
                </a:lnTo>
                <a:lnTo>
                  <a:pt x="296" y="570"/>
                </a:lnTo>
                <a:lnTo>
                  <a:pt x="308" y="566"/>
                </a:lnTo>
                <a:lnTo>
                  <a:pt x="318" y="560"/>
                </a:lnTo>
                <a:lnTo>
                  <a:pt x="326" y="552"/>
                </a:lnTo>
                <a:lnTo>
                  <a:pt x="334" y="544"/>
                </a:lnTo>
                <a:lnTo>
                  <a:pt x="340" y="534"/>
                </a:lnTo>
                <a:lnTo>
                  <a:pt x="344" y="522"/>
                </a:lnTo>
                <a:lnTo>
                  <a:pt x="344" y="510"/>
                </a:lnTo>
                <a:lnTo>
                  <a:pt x="344" y="510"/>
                </a:lnTo>
                <a:lnTo>
                  <a:pt x="344" y="498"/>
                </a:lnTo>
                <a:lnTo>
                  <a:pt x="340" y="484"/>
                </a:lnTo>
                <a:lnTo>
                  <a:pt x="482" y="484"/>
                </a:lnTo>
                <a:lnTo>
                  <a:pt x="482" y="340"/>
                </a:lnTo>
                <a:lnTo>
                  <a:pt x="482" y="340"/>
                </a:lnTo>
                <a:lnTo>
                  <a:pt x="498" y="344"/>
                </a:lnTo>
                <a:lnTo>
                  <a:pt x="510" y="344"/>
                </a:lnTo>
                <a:lnTo>
                  <a:pt x="510" y="344"/>
                </a:lnTo>
                <a:lnTo>
                  <a:pt x="522" y="344"/>
                </a:lnTo>
                <a:lnTo>
                  <a:pt x="534" y="340"/>
                </a:lnTo>
                <a:lnTo>
                  <a:pt x="544" y="334"/>
                </a:lnTo>
                <a:lnTo>
                  <a:pt x="552" y="326"/>
                </a:lnTo>
                <a:lnTo>
                  <a:pt x="560" y="318"/>
                </a:lnTo>
                <a:lnTo>
                  <a:pt x="566" y="308"/>
                </a:lnTo>
                <a:lnTo>
                  <a:pt x="568" y="296"/>
                </a:lnTo>
                <a:lnTo>
                  <a:pt x="570" y="284"/>
                </a:lnTo>
                <a:lnTo>
                  <a:pt x="570" y="284"/>
                </a:lnTo>
                <a:lnTo>
                  <a:pt x="568" y="274"/>
                </a:lnTo>
                <a:lnTo>
                  <a:pt x="566" y="262"/>
                </a:lnTo>
                <a:lnTo>
                  <a:pt x="560" y="252"/>
                </a:lnTo>
                <a:lnTo>
                  <a:pt x="552" y="244"/>
                </a:lnTo>
                <a:lnTo>
                  <a:pt x="544" y="236"/>
                </a:lnTo>
                <a:lnTo>
                  <a:pt x="534" y="230"/>
                </a:lnTo>
                <a:lnTo>
                  <a:pt x="522" y="226"/>
                </a:lnTo>
                <a:lnTo>
                  <a:pt x="510" y="226"/>
                </a:lnTo>
                <a:lnTo>
                  <a:pt x="510" y="226"/>
                </a:lnTo>
                <a:lnTo>
                  <a:pt x="498" y="226"/>
                </a:lnTo>
                <a:lnTo>
                  <a:pt x="482" y="230"/>
                </a:lnTo>
                <a:lnTo>
                  <a:pt x="482" y="86"/>
                </a:lnTo>
                <a:lnTo>
                  <a:pt x="340" y="86"/>
                </a:lnTo>
                <a:lnTo>
                  <a:pt x="340" y="86"/>
                </a:lnTo>
                <a:lnTo>
                  <a:pt x="344" y="72"/>
                </a:lnTo>
                <a:lnTo>
                  <a:pt x="344" y="60"/>
                </a:lnTo>
                <a:lnTo>
                  <a:pt x="344" y="60"/>
                </a:lnTo>
                <a:lnTo>
                  <a:pt x="344" y="48"/>
                </a:lnTo>
                <a:lnTo>
                  <a:pt x="340" y="36"/>
                </a:lnTo>
                <a:lnTo>
                  <a:pt x="334" y="26"/>
                </a:lnTo>
                <a:lnTo>
                  <a:pt x="326" y="18"/>
                </a:lnTo>
                <a:lnTo>
                  <a:pt x="318" y="10"/>
                </a:lnTo>
                <a:lnTo>
                  <a:pt x="308" y="4"/>
                </a:lnTo>
                <a:lnTo>
                  <a:pt x="296" y="0"/>
                </a:lnTo>
                <a:lnTo>
                  <a:pt x="284" y="0"/>
                </a:lnTo>
                <a:lnTo>
                  <a:pt x="284" y="0"/>
                </a:lnTo>
                <a:lnTo>
                  <a:pt x="272" y="0"/>
                </a:lnTo>
                <a:lnTo>
                  <a:pt x="262" y="4"/>
                </a:lnTo>
                <a:lnTo>
                  <a:pt x="252" y="10"/>
                </a:lnTo>
                <a:lnTo>
                  <a:pt x="242" y="18"/>
                </a:lnTo>
                <a:lnTo>
                  <a:pt x="236" y="26"/>
                </a:lnTo>
                <a:lnTo>
                  <a:pt x="230" y="36"/>
                </a:lnTo>
                <a:lnTo>
                  <a:pt x="226" y="48"/>
                </a:lnTo>
                <a:lnTo>
                  <a:pt x="226" y="60"/>
                </a:lnTo>
                <a:lnTo>
                  <a:pt x="226" y="60"/>
                </a:lnTo>
                <a:lnTo>
                  <a:pt x="226" y="72"/>
                </a:lnTo>
                <a:lnTo>
                  <a:pt x="230" y="86"/>
                </a:lnTo>
                <a:lnTo>
                  <a:pt x="86" y="86"/>
                </a:lnTo>
                <a:close/>
              </a:path>
            </a:pathLst>
          </a:custGeom>
          <a:solidFill>
            <a:srgbClr val="FFFFFF"/>
          </a:solidFill>
          <a:ln w="3810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8" name="Freeform 12"/>
          <p:cNvSpPr>
            <a:spLocks/>
          </p:cNvSpPr>
          <p:nvPr/>
        </p:nvSpPr>
        <p:spPr bwMode="auto">
          <a:xfrm>
            <a:off x="3044824" y="913328"/>
            <a:ext cx="842456" cy="846711"/>
          </a:xfrm>
          <a:custGeom>
            <a:avLst/>
            <a:gdLst>
              <a:gd name="T0" fmla="*/ 0 w 396"/>
              <a:gd name="T1" fmla="*/ 146 h 398"/>
              <a:gd name="T2" fmla="*/ 18 w 396"/>
              <a:gd name="T3" fmla="*/ 142 h 398"/>
              <a:gd name="T4" fmla="*/ 34 w 396"/>
              <a:gd name="T5" fmla="*/ 140 h 398"/>
              <a:gd name="T6" fmla="*/ 58 w 396"/>
              <a:gd name="T7" fmla="*/ 144 h 398"/>
              <a:gd name="T8" fmla="*/ 76 w 396"/>
              <a:gd name="T9" fmla="*/ 158 h 398"/>
              <a:gd name="T10" fmla="*/ 90 w 396"/>
              <a:gd name="T11" fmla="*/ 176 h 398"/>
              <a:gd name="T12" fmla="*/ 94 w 396"/>
              <a:gd name="T13" fmla="*/ 198 h 398"/>
              <a:gd name="T14" fmla="*/ 92 w 396"/>
              <a:gd name="T15" fmla="*/ 210 h 398"/>
              <a:gd name="T16" fmla="*/ 84 w 396"/>
              <a:gd name="T17" fmla="*/ 232 h 398"/>
              <a:gd name="T18" fmla="*/ 68 w 396"/>
              <a:gd name="T19" fmla="*/ 248 h 398"/>
              <a:gd name="T20" fmla="*/ 46 w 396"/>
              <a:gd name="T21" fmla="*/ 258 h 398"/>
              <a:gd name="T22" fmla="*/ 34 w 396"/>
              <a:gd name="T23" fmla="*/ 258 h 398"/>
              <a:gd name="T24" fmla="*/ 0 w 396"/>
              <a:gd name="T25" fmla="*/ 252 h 398"/>
              <a:gd name="T26" fmla="*/ 144 w 396"/>
              <a:gd name="T27" fmla="*/ 398 h 398"/>
              <a:gd name="T28" fmla="*/ 140 w 396"/>
              <a:gd name="T29" fmla="*/ 378 h 398"/>
              <a:gd name="T30" fmla="*/ 138 w 396"/>
              <a:gd name="T31" fmla="*/ 362 h 398"/>
              <a:gd name="T32" fmla="*/ 142 w 396"/>
              <a:gd name="T33" fmla="*/ 338 h 398"/>
              <a:gd name="T34" fmla="*/ 156 w 396"/>
              <a:gd name="T35" fmla="*/ 320 h 398"/>
              <a:gd name="T36" fmla="*/ 174 w 396"/>
              <a:gd name="T37" fmla="*/ 306 h 398"/>
              <a:gd name="T38" fmla="*/ 198 w 396"/>
              <a:gd name="T39" fmla="*/ 302 h 398"/>
              <a:gd name="T40" fmla="*/ 210 w 396"/>
              <a:gd name="T41" fmla="*/ 304 h 398"/>
              <a:gd name="T42" fmla="*/ 230 w 396"/>
              <a:gd name="T43" fmla="*/ 312 h 398"/>
              <a:gd name="T44" fmla="*/ 246 w 396"/>
              <a:gd name="T45" fmla="*/ 328 h 398"/>
              <a:gd name="T46" fmla="*/ 256 w 396"/>
              <a:gd name="T47" fmla="*/ 350 h 398"/>
              <a:gd name="T48" fmla="*/ 256 w 396"/>
              <a:gd name="T49" fmla="*/ 362 h 398"/>
              <a:gd name="T50" fmla="*/ 250 w 396"/>
              <a:gd name="T51" fmla="*/ 398 h 398"/>
              <a:gd name="T52" fmla="*/ 396 w 396"/>
              <a:gd name="T53" fmla="*/ 252 h 398"/>
              <a:gd name="T54" fmla="*/ 376 w 396"/>
              <a:gd name="T55" fmla="*/ 256 h 398"/>
              <a:gd name="T56" fmla="*/ 360 w 396"/>
              <a:gd name="T57" fmla="*/ 258 h 398"/>
              <a:gd name="T58" fmla="*/ 336 w 396"/>
              <a:gd name="T59" fmla="*/ 254 h 398"/>
              <a:gd name="T60" fmla="*/ 318 w 396"/>
              <a:gd name="T61" fmla="*/ 240 h 398"/>
              <a:gd name="T62" fmla="*/ 304 w 396"/>
              <a:gd name="T63" fmla="*/ 222 h 398"/>
              <a:gd name="T64" fmla="*/ 300 w 396"/>
              <a:gd name="T65" fmla="*/ 198 h 398"/>
              <a:gd name="T66" fmla="*/ 302 w 396"/>
              <a:gd name="T67" fmla="*/ 188 h 398"/>
              <a:gd name="T68" fmla="*/ 310 w 396"/>
              <a:gd name="T69" fmla="*/ 166 h 398"/>
              <a:gd name="T70" fmla="*/ 326 w 396"/>
              <a:gd name="T71" fmla="*/ 150 h 398"/>
              <a:gd name="T72" fmla="*/ 348 w 396"/>
              <a:gd name="T73" fmla="*/ 140 h 398"/>
              <a:gd name="T74" fmla="*/ 360 w 396"/>
              <a:gd name="T75" fmla="*/ 140 h 398"/>
              <a:gd name="T76" fmla="*/ 396 w 396"/>
              <a:gd name="T77" fmla="*/ 146 h 398"/>
              <a:gd name="T78" fmla="*/ 250 w 396"/>
              <a:gd name="T79" fmla="*/ 0 h 398"/>
              <a:gd name="T80" fmla="*/ 254 w 396"/>
              <a:gd name="T81" fmla="*/ 20 h 398"/>
              <a:gd name="T82" fmla="*/ 256 w 396"/>
              <a:gd name="T83" fmla="*/ 36 h 398"/>
              <a:gd name="T84" fmla="*/ 252 w 396"/>
              <a:gd name="T85" fmla="*/ 60 h 398"/>
              <a:gd name="T86" fmla="*/ 240 w 396"/>
              <a:gd name="T87" fmla="*/ 78 h 398"/>
              <a:gd name="T88" fmla="*/ 220 w 396"/>
              <a:gd name="T89" fmla="*/ 92 h 398"/>
              <a:gd name="T90" fmla="*/ 198 w 396"/>
              <a:gd name="T91" fmla="*/ 96 h 398"/>
              <a:gd name="T92" fmla="*/ 186 w 396"/>
              <a:gd name="T93" fmla="*/ 94 h 398"/>
              <a:gd name="T94" fmla="*/ 164 w 396"/>
              <a:gd name="T95" fmla="*/ 86 h 398"/>
              <a:gd name="T96" fmla="*/ 148 w 396"/>
              <a:gd name="T97" fmla="*/ 70 h 398"/>
              <a:gd name="T98" fmla="*/ 138 w 396"/>
              <a:gd name="T99" fmla="*/ 48 h 398"/>
              <a:gd name="T100" fmla="*/ 138 w 396"/>
              <a:gd name="T101" fmla="*/ 36 h 398"/>
              <a:gd name="T102" fmla="*/ 144 w 396"/>
              <a:gd name="T103" fmla="*/ 0 h 3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396" h="398">
                <a:moveTo>
                  <a:pt x="0" y="0"/>
                </a:moveTo>
                <a:lnTo>
                  <a:pt x="0" y="146"/>
                </a:lnTo>
                <a:lnTo>
                  <a:pt x="0" y="146"/>
                </a:lnTo>
                <a:lnTo>
                  <a:pt x="18" y="142"/>
                </a:lnTo>
                <a:lnTo>
                  <a:pt x="34" y="140"/>
                </a:lnTo>
                <a:lnTo>
                  <a:pt x="34" y="140"/>
                </a:lnTo>
                <a:lnTo>
                  <a:pt x="46" y="140"/>
                </a:lnTo>
                <a:lnTo>
                  <a:pt x="58" y="144"/>
                </a:lnTo>
                <a:lnTo>
                  <a:pt x="68" y="150"/>
                </a:lnTo>
                <a:lnTo>
                  <a:pt x="76" y="158"/>
                </a:lnTo>
                <a:lnTo>
                  <a:pt x="84" y="166"/>
                </a:lnTo>
                <a:lnTo>
                  <a:pt x="90" y="176"/>
                </a:lnTo>
                <a:lnTo>
                  <a:pt x="92" y="188"/>
                </a:lnTo>
                <a:lnTo>
                  <a:pt x="94" y="198"/>
                </a:lnTo>
                <a:lnTo>
                  <a:pt x="94" y="198"/>
                </a:lnTo>
                <a:lnTo>
                  <a:pt x="92" y="210"/>
                </a:lnTo>
                <a:lnTo>
                  <a:pt x="90" y="222"/>
                </a:lnTo>
                <a:lnTo>
                  <a:pt x="84" y="232"/>
                </a:lnTo>
                <a:lnTo>
                  <a:pt x="76" y="240"/>
                </a:lnTo>
                <a:lnTo>
                  <a:pt x="68" y="248"/>
                </a:lnTo>
                <a:lnTo>
                  <a:pt x="58" y="254"/>
                </a:lnTo>
                <a:lnTo>
                  <a:pt x="46" y="258"/>
                </a:lnTo>
                <a:lnTo>
                  <a:pt x="34" y="258"/>
                </a:lnTo>
                <a:lnTo>
                  <a:pt x="34" y="258"/>
                </a:lnTo>
                <a:lnTo>
                  <a:pt x="18" y="256"/>
                </a:lnTo>
                <a:lnTo>
                  <a:pt x="0" y="252"/>
                </a:lnTo>
                <a:lnTo>
                  <a:pt x="0" y="398"/>
                </a:lnTo>
                <a:lnTo>
                  <a:pt x="144" y="398"/>
                </a:lnTo>
                <a:lnTo>
                  <a:pt x="144" y="398"/>
                </a:lnTo>
                <a:lnTo>
                  <a:pt x="140" y="378"/>
                </a:lnTo>
                <a:lnTo>
                  <a:pt x="138" y="362"/>
                </a:lnTo>
                <a:lnTo>
                  <a:pt x="138" y="362"/>
                </a:lnTo>
                <a:lnTo>
                  <a:pt x="138" y="350"/>
                </a:lnTo>
                <a:lnTo>
                  <a:pt x="142" y="338"/>
                </a:lnTo>
                <a:lnTo>
                  <a:pt x="148" y="328"/>
                </a:lnTo>
                <a:lnTo>
                  <a:pt x="156" y="320"/>
                </a:lnTo>
                <a:lnTo>
                  <a:pt x="164" y="312"/>
                </a:lnTo>
                <a:lnTo>
                  <a:pt x="174" y="306"/>
                </a:lnTo>
                <a:lnTo>
                  <a:pt x="186" y="304"/>
                </a:lnTo>
                <a:lnTo>
                  <a:pt x="198" y="302"/>
                </a:lnTo>
                <a:lnTo>
                  <a:pt x="198" y="302"/>
                </a:lnTo>
                <a:lnTo>
                  <a:pt x="210" y="304"/>
                </a:lnTo>
                <a:lnTo>
                  <a:pt x="220" y="306"/>
                </a:lnTo>
                <a:lnTo>
                  <a:pt x="230" y="312"/>
                </a:lnTo>
                <a:lnTo>
                  <a:pt x="240" y="320"/>
                </a:lnTo>
                <a:lnTo>
                  <a:pt x="246" y="328"/>
                </a:lnTo>
                <a:lnTo>
                  <a:pt x="252" y="338"/>
                </a:lnTo>
                <a:lnTo>
                  <a:pt x="256" y="350"/>
                </a:lnTo>
                <a:lnTo>
                  <a:pt x="256" y="362"/>
                </a:lnTo>
                <a:lnTo>
                  <a:pt x="256" y="362"/>
                </a:lnTo>
                <a:lnTo>
                  <a:pt x="254" y="378"/>
                </a:lnTo>
                <a:lnTo>
                  <a:pt x="250" y="398"/>
                </a:lnTo>
                <a:lnTo>
                  <a:pt x="396" y="398"/>
                </a:lnTo>
                <a:lnTo>
                  <a:pt x="396" y="252"/>
                </a:lnTo>
                <a:lnTo>
                  <a:pt x="396" y="252"/>
                </a:lnTo>
                <a:lnTo>
                  <a:pt x="376" y="256"/>
                </a:lnTo>
                <a:lnTo>
                  <a:pt x="360" y="258"/>
                </a:lnTo>
                <a:lnTo>
                  <a:pt x="360" y="258"/>
                </a:lnTo>
                <a:lnTo>
                  <a:pt x="348" y="258"/>
                </a:lnTo>
                <a:lnTo>
                  <a:pt x="336" y="254"/>
                </a:lnTo>
                <a:lnTo>
                  <a:pt x="326" y="248"/>
                </a:lnTo>
                <a:lnTo>
                  <a:pt x="318" y="240"/>
                </a:lnTo>
                <a:lnTo>
                  <a:pt x="310" y="232"/>
                </a:lnTo>
                <a:lnTo>
                  <a:pt x="304" y="222"/>
                </a:lnTo>
                <a:lnTo>
                  <a:pt x="302" y="210"/>
                </a:lnTo>
                <a:lnTo>
                  <a:pt x="300" y="198"/>
                </a:lnTo>
                <a:lnTo>
                  <a:pt x="300" y="198"/>
                </a:lnTo>
                <a:lnTo>
                  <a:pt x="302" y="188"/>
                </a:lnTo>
                <a:lnTo>
                  <a:pt x="304" y="176"/>
                </a:lnTo>
                <a:lnTo>
                  <a:pt x="310" y="166"/>
                </a:lnTo>
                <a:lnTo>
                  <a:pt x="318" y="158"/>
                </a:lnTo>
                <a:lnTo>
                  <a:pt x="326" y="150"/>
                </a:lnTo>
                <a:lnTo>
                  <a:pt x="336" y="144"/>
                </a:lnTo>
                <a:lnTo>
                  <a:pt x="348" y="140"/>
                </a:lnTo>
                <a:lnTo>
                  <a:pt x="360" y="140"/>
                </a:lnTo>
                <a:lnTo>
                  <a:pt x="360" y="140"/>
                </a:lnTo>
                <a:lnTo>
                  <a:pt x="376" y="142"/>
                </a:lnTo>
                <a:lnTo>
                  <a:pt x="396" y="146"/>
                </a:lnTo>
                <a:lnTo>
                  <a:pt x="396" y="0"/>
                </a:lnTo>
                <a:lnTo>
                  <a:pt x="250" y="0"/>
                </a:lnTo>
                <a:lnTo>
                  <a:pt x="250" y="0"/>
                </a:lnTo>
                <a:lnTo>
                  <a:pt x="254" y="20"/>
                </a:lnTo>
                <a:lnTo>
                  <a:pt x="256" y="36"/>
                </a:lnTo>
                <a:lnTo>
                  <a:pt x="256" y="36"/>
                </a:lnTo>
                <a:lnTo>
                  <a:pt x="256" y="48"/>
                </a:lnTo>
                <a:lnTo>
                  <a:pt x="252" y="60"/>
                </a:lnTo>
                <a:lnTo>
                  <a:pt x="246" y="70"/>
                </a:lnTo>
                <a:lnTo>
                  <a:pt x="240" y="78"/>
                </a:lnTo>
                <a:lnTo>
                  <a:pt x="230" y="86"/>
                </a:lnTo>
                <a:lnTo>
                  <a:pt x="220" y="92"/>
                </a:lnTo>
                <a:lnTo>
                  <a:pt x="210" y="94"/>
                </a:lnTo>
                <a:lnTo>
                  <a:pt x="198" y="96"/>
                </a:lnTo>
                <a:lnTo>
                  <a:pt x="198" y="96"/>
                </a:lnTo>
                <a:lnTo>
                  <a:pt x="186" y="94"/>
                </a:lnTo>
                <a:lnTo>
                  <a:pt x="174" y="92"/>
                </a:lnTo>
                <a:lnTo>
                  <a:pt x="164" y="86"/>
                </a:lnTo>
                <a:lnTo>
                  <a:pt x="156" y="78"/>
                </a:lnTo>
                <a:lnTo>
                  <a:pt x="148" y="70"/>
                </a:lnTo>
                <a:lnTo>
                  <a:pt x="142" y="60"/>
                </a:lnTo>
                <a:lnTo>
                  <a:pt x="138" y="48"/>
                </a:lnTo>
                <a:lnTo>
                  <a:pt x="138" y="36"/>
                </a:lnTo>
                <a:lnTo>
                  <a:pt x="138" y="36"/>
                </a:lnTo>
                <a:lnTo>
                  <a:pt x="140" y="20"/>
                </a:lnTo>
                <a:lnTo>
                  <a:pt x="144" y="0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 w="3810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9" name="Freeform 10"/>
          <p:cNvSpPr>
            <a:spLocks/>
          </p:cNvSpPr>
          <p:nvPr/>
        </p:nvSpPr>
        <p:spPr bwMode="auto">
          <a:xfrm>
            <a:off x="5489269" y="2259870"/>
            <a:ext cx="1216880" cy="842456"/>
          </a:xfrm>
          <a:custGeom>
            <a:avLst/>
            <a:gdLst>
              <a:gd name="T0" fmla="*/ 88 w 572"/>
              <a:gd name="T1" fmla="*/ 144 h 396"/>
              <a:gd name="T2" fmla="*/ 74 w 572"/>
              <a:gd name="T3" fmla="*/ 140 h 396"/>
              <a:gd name="T4" fmla="*/ 60 w 572"/>
              <a:gd name="T5" fmla="*/ 140 h 396"/>
              <a:gd name="T6" fmla="*/ 36 w 572"/>
              <a:gd name="T7" fmla="*/ 144 h 396"/>
              <a:gd name="T8" fmla="*/ 18 w 572"/>
              <a:gd name="T9" fmla="*/ 156 h 396"/>
              <a:gd name="T10" fmla="*/ 6 w 572"/>
              <a:gd name="T11" fmla="*/ 176 h 396"/>
              <a:gd name="T12" fmla="*/ 0 w 572"/>
              <a:gd name="T13" fmla="*/ 198 h 396"/>
              <a:gd name="T14" fmla="*/ 2 w 572"/>
              <a:gd name="T15" fmla="*/ 210 h 396"/>
              <a:gd name="T16" fmla="*/ 10 w 572"/>
              <a:gd name="T17" fmla="*/ 232 h 396"/>
              <a:gd name="T18" fmla="*/ 26 w 572"/>
              <a:gd name="T19" fmla="*/ 248 h 396"/>
              <a:gd name="T20" fmla="*/ 48 w 572"/>
              <a:gd name="T21" fmla="*/ 256 h 396"/>
              <a:gd name="T22" fmla="*/ 60 w 572"/>
              <a:gd name="T23" fmla="*/ 258 h 396"/>
              <a:gd name="T24" fmla="*/ 88 w 572"/>
              <a:gd name="T25" fmla="*/ 254 h 396"/>
              <a:gd name="T26" fmla="*/ 234 w 572"/>
              <a:gd name="T27" fmla="*/ 396 h 396"/>
              <a:gd name="T28" fmla="*/ 228 w 572"/>
              <a:gd name="T29" fmla="*/ 378 h 396"/>
              <a:gd name="T30" fmla="*/ 226 w 572"/>
              <a:gd name="T31" fmla="*/ 360 h 396"/>
              <a:gd name="T32" fmla="*/ 232 w 572"/>
              <a:gd name="T33" fmla="*/ 338 h 396"/>
              <a:gd name="T34" fmla="*/ 244 w 572"/>
              <a:gd name="T35" fmla="*/ 318 h 396"/>
              <a:gd name="T36" fmla="*/ 262 w 572"/>
              <a:gd name="T37" fmla="*/ 306 h 396"/>
              <a:gd name="T38" fmla="*/ 286 w 572"/>
              <a:gd name="T39" fmla="*/ 302 h 396"/>
              <a:gd name="T40" fmla="*/ 298 w 572"/>
              <a:gd name="T41" fmla="*/ 302 h 396"/>
              <a:gd name="T42" fmla="*/ 320 w 572"/>
              <a:gd name="T43" fmla="*/ 312 h 396"/>
              <a:gd name="T44" fmla="*/ 336 w 572"/>
              <a:gd name="T45" fmla="*/ 328 h 396"/>
              <a:gd name="T46" fmla="*/ 344 w 572"/>
              <a:gd name="T47" fmla="*/ 348 h 396"/>
              <a:gd name="T48" fmla="*/ 346 w 572"/>
              <a:gd name="T49" fmla="*/ 360 h 396"/>
              <a:gd name="T50" fmla="*/ 338 w 572"/>
              <a:gd name="T51" fmla="*/ 396 h 396"/>
              <a:gd name="T52" fmla="*/ 484 w 572"/>
              <a:gd name="T53" fmla="*/ 254 h 396"/>
              <a:gd name="T54" fmla="*/ 498 w 572"/>
              <a:gd name="T55" fmla="*/ 256 h 396"/>
              <a:gd name="T56" fmla="*/ 512 w 572"/>
              <a:gd name="T57" fmla="*/ 258 h 396"/>
              <a:gd name="T58" fmla="*/ 534 w 572"/>
              <a:gd name="T59" fmla="*/ 254 h 396"/>
              <a:gd name="T60" fmla="*/ 554 w 572"/>
              <a:gd name="T61" fmla="*/ 240 h 396"/>
              <a:gd name="T62" fmla="*/ 566 w 572"/>
              <a:gd name="T63" fmla="*/ 222 h 396"/>
              <a:gd name="T64" fmla="*/ 572 w 572"/>
              <a:gd name="T65" fmla="*/ 198 h 396"/>
              <a:gd name="T66" fmla="*/ 570 w 572"/>
              <a:gd name="T67" fmla="*/ 186 h 396"/>
              <a:gd name="T68" fmla="*/ 560 w 572"/>
              <a:gd name="T69" fmla="*/ 166 h 396"/>
              <a:gd name="T70" fmla="*/ 544 w 572"/>
              <a:gd name="T71" fmla="*/ 150 h 396"/>
              <a:gd name="T72" fmla="*/ 524 w 572"/>
              <a:gd name="T73" fmla="*/ 140 h 396"/>
              <a:gd name="T74" fmla="*/ 512 w 572"/>
              <a:gd name="T75" fmla="*/ 140 h 396"/>
              <a:gd name="T76" fmla="*/ 484 w 572"/>
              <a:gd name="T77" fmla="*/ 144 h 396"/>
              <a:gd name="T78" fmla="*/ 338 w 572"/>
              <a:gd name="T79" fmla="*/ 0 h 396"/>
              <a:gd name="T80" fmla="*/ 344 w 572"/>
              <a:gd name="T81" fmla="*/ 20 h 396"/>
              <a:gd name="T82" fmla="*/ 346 w 572"/>
              <a:gd name="T83" fmla="*/ 36 h 396"/>
              <a:gd name="T84" fmla="*/ 340 w 572"/>
              <a:gd name="T85" fmla="*/ 60 h 396"/>
              <a:gd name="T86" fmla="*/ 328 w 572"/>
              <a:gd name="T87" fmla="*/ 78 h 396"/>
              <a:gd name="T88" fmla="*/ 310 w 572"/>
              <a:gd name="T89" fmla="*/ 90 h 396"/>
              <a:gd name="T90" fmla="*/ 286 w 572"/>
              <a:gd name="T91" fmla="*/ 96 h 396"/>
              <a:gd name="T92" fmla="*/ 274 w 572"/>
              <a:gd name="T93" fmla="*/ 94 h 396"/>
              <a:gd name="T94" fmla="*/ 252 w 572"/>
              <a:gd name="T95" fmla="*/ 86 h 396"/>
              <a:gd name="T96" fmla="*/ 236 w 572"/>
              <a:gd name="T97" fmla="*/ 70 h 396"/>
              <a:gd name="T98" fmla="*/ 228 w 572"/>
              <a:gd name="T99" fmla="*/ 48 h 396"/>
              <a:gd name="T100" fmla="*/ 226 w 572"/>
              <a:gd name="T101" fmla="*/ 36 h 396"/>
              <a:gd name="T102" fmla="*/ 234 w 572"/>
              <a:gd name="T103" fmla="*/ 0 h 3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572" h="396">
                <a:moveTo>
                  <a:pt x="88" y="0"/>
                </a:moveTo>
                <a:lnTo>
                  <a:pt x="88" y="144"/>
                </a:lnTo>
                <a:lnTo>
                  <a:pt x="88" y="144"/>
                </a:lnTo>
                <a:lnTo>
                  <a:pt x="74" y="140"/>
                </a:lnTo>
                <a:lnTo>
                  <a:pt x="60" y="140"/>
                </a:lnTo>
                <a:lnTo>
                  <a:pt x="60" y="140"/>
                </a:lnTo>
                <a:lnTo>
                  <a:pt x="48" y="140"/>
                </a:lnTo>
                <a:lnTo>
                  <a:pt x="36" y="144"/>
                </a:lnTo>
                <a:lnTo>
                  <a:pt x="26" y="150"/>
                </a:lnTo>
                <a:lnTo>
                  <a:pt x="18" y="156"/>
                </a:lnTo>
                <a:lnTo>
                  <a:pt x="10" y="166"/>
                </a:lnTo>
                <a:lnTo>
                  <a:pt x="6" y="176"/>
                </a:lnTo>
                <a:lnTo>
                  <a:pt x="2" y="186"/>
                </a:lnTo>
                <a:lnTo>
                  <a:pt x="0" y="198"/>
                </a:lnTo>
                <a:lnTo>
                  <a:pt x="0" y="198"/>
                </a:lnTo>
                <a:lnTo>
                  <a:pt x="2" y="210"/>
                </a:lnTo>
                <a:lnTo>
                  <a:pt x="6" y="222"/>
                </a:lnTo>
                <a:lnTo>
                  <a:pt x="10" y="232"/>
                </a:lnTo>
                <a:lnTo>
                  <a:pt x="18" y="240"/>
                </a:lnTo>
                <a:lnTo>
                  <a:pt x="26" y="248"/>
                </a:lnTo>
                <a:lnTo>
                  <a:pt x="36" y="254"/>
                </a:lnTo>
                <a:lnTo>
                  <a:pt x="48" y="256"/>
                </a:lnTo>
                <a:lnTo>
                  <a:pt x="60" y="258"/>
                </a:lnTo>
                <a:lnTo>
                  <a:pt x="60" y="258"/>
                </a:lnTo>
                <a:lnTo>
                  <a:pt x="74" y="256"/>
                </a:lnTo>
                <a:lnTo>
                  <a:pt x="88" y="254"/>
                </a:lnTo>
                <a:lnTo>
                  <a:pt x="88" y="396"/>
                </a:lnTo>
                <a:lnTo>
                  <a:pt x="234" y="396"/>
                </a:lnTo>
                <a:lnTo>
                  <a:pt x="234" y="396"/>
                </a:lnTo>
                <a:lnTo>
                  <a:pt x="228" y="378"/>
                </a:lnTo>
                <a:lnTo>
                  <a:pt x="226" y="360"/>
                </a:lnTo>
                <a:lnTo>
                  <a:pt x="226" y="360"/>
                </a:lnTo>
                <a:lnTo>
                  <a:pt x="228" y="348"/>
                </a:lnTo>
                <a:lnTo>
                  <a:pt x="232" y="338"/>
                </a:lnTo>
                <a:lnTo>
                  <a:pt x="236" y="328"/>
                </a:lnTo>
                <a:lnTo>
                  <a:pt x="244" y="318"/>
                </a:lnTo>
                <a:lnTo>
                  <a:pt x="252" y="312"/>
                </a:lnTo>
                <a:lnTo>
                  <a:pt x="262" y="306"/>
                </a:lnTo>
                <a:lnTo>
                  <a:pt x="274" y="302"/>
                </a:lnTo>
                <a:lnTo>
                  <a:pt x="286" y="302"/>
                </a:lnTo>
                <a:lnTo>
                  <a:pt x="286" y="302"/>
                </a:lnTo>
                <a:lnTo>
                  <a:pt x="298" y="302"/>
                </a:lnTo>
                <a:lnTo>
                  <a:pt x="310" y="306"/>
                </a:lnTo>
                <a:lnTo>
                  <a:pt x="320" y="312"/>
                </a:lnTo>
                <a:lnTo>
                  <a:pt x="328" y="318"/>
                </a:lnTo>
                <a:lnTo>
                  <a:pt x="336" y="328"/>
                </a:lnTo>
                <a:lnTo>
                  <a:pt x="340" y="338"/>
                </a:lnTo>
                <a:lnTo>
                  <a:pt x="344" y="348"/>
                </a:lnTo>
                <a:lnTo>
                  <a:pt x="346" y="360"/>
                </a:lnTo>
                <a:lnTo>
                  <a:pt x="346" y="360"/>
                </a:lnTo>
                <a:lnTo>
                  <a:pt x="344" y="378"/>
                </a:lnTo>
                <a:lnTo>
                  <a:pt x="338" y="396"/>
                </a:lnTo>
                <a:lnTo>
                  <a:pt x="484" y="396"/>
                </a:lnTo>
                <a:lnTo>
                  <a:pt x="484" y="254"/>
                </a:lnTo>
                <a:lnTo>
                  <a:pt x="484" y="254"/>
                </a:lnTo>
                <a:lnTo>
                  <a:pt x="498" y="256"/>
                </a:lnTo>
                <a:lnTo>
                  <a:pt x="512" y="258"/>
                </a:lnTo>
                <a:lnTo>
                  <a:pt x="512" y="258"/>
                </a:lnTo>
                <a:lnTo>
                  <a:pt x="524" y="256"/>
                </a:lnTo>
                <a:lnTo>
                  <a:pt x="534" y="254"/>
                </a:lnTo>
                <a:lnTo>
                  <a:pt x="544" y="248"/>
                </a:lnTo>
                <a:lnTo>
                  <a:pt x="554" y="240"/>
                </a:lnTo>
                <a:lnTo>
                  <a:pt x="560" y="232"/>
                </a:lnTo>
                <a:lnTo>
                  <a:pt x="566" y="222"/>
                </a:lnTo>
                <a:lnTo>
                  <a:pt x="570" y="210"/>
                </a:lnTo>
                <a:lnTo>
                  <a:pt x="572" y="198"/>
                </a:lnTo>
                <a:lnTo>
                  <a:pt x="572" y="198"/>
                </a:lnTo>
                <a:lnTo>
                  <a:pt x="570" y="186"/>
                </a:lnTo>
                <a:lnTo>
                  <a:pt x="566" y="176"/>
                </a:lnTo>
                <a:lnTo>
                  <a:pt x="560" y="166"/>
                </a:lnTo>
                <a:lnTo>
                  <a:pt x="554" y="156"/>
                </a:lnTo>
                <a:lnTo>
                  <a:pt x="544" y="150"/>
                </a:lnTo>
                <a:lnTo>
                  <a:pt x="534" y="144"/>
                </a:lnTo>
                <a:lnTo>
                  <a:pt x="524" y="140"/>
                </a:lnTo>
                <a:lnTo>
                  <a:pt x="512" y="140"/>
                </a:lnTo>
                <a:lnTo>
                  <a:pt x="512" y="140"/>
                </a:lnTo>
                <a:lnTo>
                  <a:pt x="498" y="140"/>
                </a:lnTo>
                <a:lnTo>
                  <a:pt x="484" y="144"/>
                </a:lnTo>
                <a:lnTo>
                  <a:pt x="484" y="0"/>
                </a:lnTo>
                <a:lnTo>
                  <a:pt x="338" y="0"/>
                </a:lnTo>
                <a:lnTo>
                  <a:pt x="338" y="0"/>
                </a:lnTo>
                <a:lnTo>
                  <a:pt x="344" y="20"/>
                </a:lnTo>
                <a:lnTo>
                  <a:pt x="346" y="36"/>
                </a:lnTo>
                <a:lnTo>
                  <a:pt x="346" y="36"/>
                </a:lnTo>
                <a:lnTo>
                  <a:pt x="344" y="48"/>
                </a:lnTo>
                <a:lnTo>
                  <a:pt x="340" y="60"/>
                </a:lnTo>
                <a:lnTo>
                  <a:pt x="336" y="70"/>
                </a:lnTo>
                <a:lnTo>
                  <a:pt x="328" y="78"/>
                </a:lnTo>
                <a:lnTo>
                  <a:pt x="320" y="86"/>
                </a:lnTo>
                <a:lnTo>
                  <a:pt x="310" y="90"/>
                </a:lnTo>
                <a:lnTo>
                  <a:pt x="298" y="94"/>
                </a:lnTo>
                <a:lnTo>
                  <a:pt x="286" y="96"/>
                </a:lnTo>
                <a:lnTo>
                  <a:pt x="286" y="96"/>
                </a:lnTo>
                <a:lnTo>
                  <a:pt x="274" y="94"/>
                </a:lnTo>
                <a:lnTo>
                  <a:pt x="262" y="90"/>
                </a:lnTo>
                <a:lnTo>
                  <a:pt x="252" y="86"/>
                </a:lnTo>
                <a:lnTo>
                  <a:pt x="244" y="78"/>
                </a:lnTo>
                <a:lnTo>
                  <a:pt x="236" y="70"/>
                </a:lnTo>
                <a:lnTo>
                  <a:pt x="232" y="60"/>
                </a:lnTo>
                <a:lnTo>
                  <a:pt x="228" y="48"/>
                </a:lnTo>
                <a:lnTo>
                  <a:pt x="226" y="36"/>
                </a:lnTo>
                <a:lnTo>
                  <a:pt x="226" y="36"/>
                </a:lnTo>
                <a:lnTo>
                  <a:pt x="228" y="20"/>
                </a:lnTo>
                <a:lnTo>
                  <a:pt x="234" y="0"/>
                </a:lnTo>
                <a:lnTo>
                  <a:pt x="88" y="0"/>
                </a:lnTo>
                <a:close/>
              </a:path>
            </a:pathLst>
          </a:custGeom>
          <a:solidFill>
            <a:srgbClr val="FFFFFF"/>
          </a:solidFill>
          <a:ln w="3810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0" name="Freeform 11"/>
          <p:cNvSpPr>
            <a:spLocks/>
          </p:cNvSpPr>
          <p:nvPr/>
        </p:nvSpPr>
        <p:spPr bwMode="auto">
          <a:xfrm>
            <a:off x="1550526" y="2259870"/>
            <a:ext cx="1216881" cy="1029668"/>
          </a:xfrm>
          <a:custGeom>
            <a:avLst/>
            <a:gdLst>
              <a:gd name="T0" fmla="*/ 88 w 572"/>
              <a:gd name="T1" fmla="*/ 144 h 484"/>
              <a:gd name="T2" fmla="*/ 74 w 572"/>
              <a:gd name="T3" fmla="*/ 140 h 484"/>
              <a:gd name="T4" fmla="*/ 60 w 572"/>
              <a:gd name="T5" fmla="*/ 140 h 484"/>
              <a:gd name="T6" fmla="*/ 38 w 572"/>
              <a:gd name="T7" fmla="*/ 144 h 484"/>
              <a:gd name="T8" fmla="*/ 18 w 572"/>
              <a:gd name="T9" fmla="*/ 156 h 484"/>
              <a:gd name="T10" fmla="*/ 6 w 572"/>
              <a:gd name="T11" fmla="*/ 176 h 484"/>
              <a:gd name="T12" fmla="*/ 0 w 572"/>
              <a:gd name="T13" fmla="*/ 198 h 484"/>
              <a:gd name="T14" fmla="*/ 2 w 572"/>
              <a:gd name="T15" fmla="*/ 210 h 484"/>
              <a:gd name="T16" fmla="*/ 12 w 572"/>
              <a:gd name="T17" fmla="*/ 232 h 484"/>
              <a:gd name="T18" fmla="*/ 28 w 572"/>
              <a:gd name="T19" fmla="*/ 248 h 484"/>
              <a:gd name="T20" fmla="*/ 48 w 572"/>
              <a:gd name="T21" fmla="*/ 256 h 484"/>
              <a:gd name="T22" fmla="*/ 60 w 572"/>
              <a:gd name="T23" fmla="*/ 258 h 484"/>
              <a:gd name="T24" fmla="*/ 88 w 572"/>
              <a:gd name="T25" fmla="*/ 254 h 484"/>
              <a:gd name="T26" fmla="*/ 230 w 572"/>
              <a:gd name="T27" fmla="*/ 396 h 484"/>
              <a:gd name="T28" fmla="*/ 228 w 572"/>
              <a:gd name="T29" fmla="*/ 412 h 484"/>
              <a:gd name="T30" fmla="*/ 226 w 572"/>
              <a:gd name="T31" fmla="*/ 424 h 484"/>
              <a:gd name="T32" fmla="*/ 232 w 572"/>
              <a:gd name="T33" fmla="*/ 448 h 484"/>
              <a:gd name="T34" fmla="*/ 244 w 572"/>
              <a:gd name="T35" fmla="*/ 466 h 484"/>
              <a:gd name="T36" fmla="*/ 262 w 572"/>
              <a:gd name="T37" fmla="*/ 480 h 484"/>
              <a:gd name="T38" fmla="*/ 286 w 572"/>
              <a:gd name="T39" fmla="*/ 484 h 484"/>
              <a:gd name="T40" fmla="*/ 298 w 572"/>
              <a:gd name="T41" fmla="*/ 482 h 484"/>
              <a:gd name="T42" fmla="*/ 320 w 572"/>
              <a:gd name="T43" fmla="*/ 474 h 484"/>
              <a:gd name="T44" fmla="*/ 336 w 572"/>
              <a:gd name="T45" fmla="*/ 458 h 484"/>
              <a:gd name="T46" fmla="*/ 344 w 572"/>
              <a:gd name="T47" fmla="*/ 436 h 484"/>
              <a:gd name="T48" fmla="*/ 346 w 572"/>
              <a:gd name="T49" fmla="*/ 424 h 484"/>
              <a:gd name="T50" fmla="*/ 342 w 572"/>
              <a:gd name="T51" fmla="*/ 396 h 484"/>
              <a:gd name="T52" fmla="*/ 484 w 572"/>
              <a:gd name="T53" fmla="*/ 254 h 484"/>
              <a:gd name="T54" fmla="*/ 498 w 572"/>
              <a:gd name="T55" fmla="*/ 256 h 484"/>
              <a:gd name="T56" fmla="*/ 512 w 572"/>
              <a:gd name="T57" fmla="*/ 258 h 484"/>
              <a:gd name="T58" fmla="*/ 536 w 572"/>
              <a:gd name="T59" fmla="*/ 254 h 484"/>
              <a:gd name="T60" fmla="*/ 554 w 572"/>
              <a:gd name="T61" fmla="*/ 240 h 484"/>
              <a:gd name="T62" fmla="*/ 566 w 572"/>
              <a:gd name="T63" fmla="*/ 222 h 484"/>
              <a:gd name="T64" fmla="*/ 572 w 572"/>
              <a:gd name="T65" fmla="*/ 198 h 484"/>
              <a:gd name="T66" fmla="*/ 570 w 572"/>
              <a:gd name="T67" fmla="*/ 186 h 484"/>
              <a:gd name="T68" fmla="*/ 562 w 572"/>
              <a:gd name="T69" fmla="*/ 166 h 484"/>
              <a:gd name="T70" fmla="*/ 546 w 572"/>
              <a:gd name="T71" fmla="*/ 150 h 484"/>
              <a:gd name="T72" fmla="*/ 524 w 572"/>
              <a:gd name="T73" fmla="*/ 140 h 484"/>
              <a:gd name="T74" fmla="*/ 512 w 572"/>
              <a:gd name="T75" fmla="*/ 140 h 484"/>
              <a:gd name="T76" fmla="*/ 484 w 572"/>
              <a:gd name="T77" fmla="*/ 144 h 484"/>
              <a:gd name="T78" fmla="*/ 338 w 572"/>
              <a:gd name="T79" fmla="*/ 0 h 484"/>
              <a:gd name="T80" fmla="*/ 344 w 572"/>
              <a:gd name="T81" fmla="*/ 20 h 484"/>
              <a:gd name="T82" fmla="*/ 346 w 572"/>
              <a:gd name="T83" fmla="*/ 36 h 484"/>
              <a:gd name="T84" fmla="*/ 340 w 572"/>
              <a:gd name="T85" fmla="*/ 60 h 484"/>
              <a:gd name="T86" fmla="*/ 328 w 572"/>
              <a:gd name="T87" fmla="*/ 78 h 484"/>
              <a:gd name="T88" fmla="*/ 310 w 572"/>
              <a:gd name="T89" fmla="*/ 90 h 484"/>
              <a:gd name="T90" fmla="*/ 286 w 572"/>
              <a:gd name="T91" fmla="*/ 96 h 484"/>
              <a:gd name="T92" fmla="*/ 274 w 572"/>
              <a:gd name="T93" fmla="*/ 94 h 484"/>
              <a:gd name="T94" fmla="*/ 252 w 572"/>
              <a:gd name="T95" fmla="*/ 86 h 484"/>
              <a:gd name="T96" fmla="*/ 236 w 572"/>
              <a:gd name="T97" fmla="*/ 70 h 484"/>
              <a:gd name="T98" fmla="*/ 228 w 572"/>
              <a:gd name="T99" fmla="*/ 48 h 484"/>
              <a:gd name="T100" fmla="*/ 226 w 572"/>
              <a:gd name="T101" fmla="*/ 36 h 484"/>
              <a:gd name="T102" fmla="*/ 234 w 572"/>
              <a:gd name="T103" fmla="*/ 0 h 4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572" h="484">
                <a:moveTo>
                  <a:pt x="88" y="0"/>
                </a:moveTo>
                <a:lnTo>
                  <a:pt x="88" y="144"/>
                </a:lnTo>
                <a:lnTo>
                  <a:pt x="88" y="144"/>
                </a:lnTo>
                <a:lnTo>
                  <a:pt x="74" y="140"/>
                </a:lnTo>
                <a:lnTo>
                  <a:pt x="60" y="140"/>
                </a:lnTo>
                <a:lnTo>
                  <a:pt x="60" y="140"/>
                </a:lnTo>
                <a:lnTo>
                  <a:pt x="48" y="140"/>
                </a:lnTo>
                <a:lnTo>
                  <a:pt x="38" y="144"/>
                </a:lnTo>
                <a:lnTo>
                  <a:pt x="28" y="150"/>
                </a:lnTo>
                <a:lnTo>
                  <a:pt x="18" y="156"/>
                </a:lnTo>
                <a:lnTo>
                  <a:pt x="12" y="166"/>
                </a:lnTo>
                <a:lnTo>
                  <a:pt x="6" y="176"/>
                </a:lnTo>
                <a:lnTo>
                  <a:pt x="2" y="186"/>
                </a:lnTo>
                <a:lnTo>
                  <a:pt x="0" y="198"/>
                </a:lnTo>
                <a:lnTo>
                  <a:pt x="0" y="198"/>
                </a:lnTo>
                <a:lnTo>
                  <a:pt x="2" y="210"/>
                </a:lnTo>
                <a:lnTo>
                  <a:pt x="6" y="222"/>
                </a:lnTo>
                <a:lnTo>
                  <a:pt x="12" y="232"/>
                </a:lnTo>
                <a:lnTo>
                  <a:pt x="18" y="240"/>
                </a:lnTo>
                <a:lnTo>
                  <a:pt x="28" y="248"/>
                </a:lnTo>
                <a:lnTo>
                  <a:pt x="38" y="254"/>
                </a:lnTo>
                <a:lnTo>
                  <a:pt x="48" y="256"/>
                </a:lnTo>
                <a:lnTo>
                  <a:pt x="60" y="258"/>
                </a:lnTo>
                <a:lnTo>
                  <a:pt x="60" y="258"/>
                </a:lnTo>
                <a:lnTo>
                  <a:pt x="74" y="256"/>
                </a:lnTo>
                <a:lnTo>
                  <a:pt x="88" y="254"/>
                </a:lnTo>
                <a:lnTo>
                  <a:pt x="88" y="396"/>
                </a:lnTo>
                <a:lnTo>
                  <a:pt x="230" y="396"/>
                </a:lnTo>
                <a:lnTo>
                  <a:pt x="230" y="396"/>
                </a:lnTo>
                <a:lnTo>
                  <a:pt x="228" y="412"/>
                </a:lnTo>
                <a:lnTo>
                  <a:pt x="226" y="424"/>
                </a:lnTo>
                <a:lnTo>
                  <a:pt x="226" y="424"/>
                </a:lnTo>
                <a:lnTo>
                  <a:pt x="228" y="436"/>
                </a:lnTo>
                <a:lnTo>
                  <a:pt x="232" y="448"/>
                </a:lnTo>
                <a:lnTo>
                  <a:pt x="236" y="458"/>
                </a:lnTo>
                <a:lnTo>
                  <a:pt x="244" y="466"/>
                </a:lnTo>
                <a:lnTo>
                  <a:pt x="252" y="474"/>
                </a:lnTo>
                <a:lnTo>
                  <a:pt x="262" y="480"/>
                </a:lnTo>
                <a:lnTo>
                  <a:pt x="274" y="482"/>
                </a:lnTo>
                <a:lnTo>
                  <a:pt x="286" y="484"/>
                </a:lnTo>
                <a:lnTo>
                  <a:pt x="286" y="484"/>
                </a:lnTo>
                <a:lnTo>
                  <a:pt x="298" y="482"/>
                </a:lnTo>
                <a:lnTo>
                  <a:pt x="310" y="480"/>
                </a:lnTo>
                <a:lnTo>
                  <a:pt x="320" y="474"/>
                </a:lnTo>
                <a:lnTo>
                  <a:pt x="328" y="466"/>
                </a:lnTo>
                <a:lnTo>
                  <a:pt x="336" y="458"/>
                </a:lnTo>
                <a:lnTo>
                  <a:pt x="340" y="448"/>
                </a:lnTo>
                <a:lnTo>
                  <a:pt x="344" y="436"/>
                </a:lnTo>
                <a:lnTo>
                  <a:pt x="346" y="424"/>
                </a:lnTo>
                <a:lnTo>
                  <a:pt x="346" y="424"/>
                </a:lnTo>
                <a:lnTo>
                  <a:pt x="344" y="412"/>
                </a:lnTo>
                <a:lnTo>
                  <a:pt x="342" y="396"/>
                </a:lnTo>
                <a:lnTo>
                  <a:pt x="484" y="396"/>
                </a:lnTo>
                <a:lnTo>
                  <a:pt x="484" y="254"/>
                </a:lnTo>
                <a:lnTo>
                  <a:pt x="484" y="254"/>
                </a:lnTo>
                <a:lnTo>
                  <a:pt x="498" y="256"/>
                </a:lnTo>
                <a:lnTo>
                  <a:pt x="512" y="258"/>
                </a:lnTo>
                <a:lnTo>
                  <a:pt x="512" y="258"/>
                </a:lnTo>
                <a:lnTo>
                  <a:pt x="524" y="256"/>
                </a:lnTo>
                <a:lnTo>
                  <a:pt x="536" y="254"/>
                </a:lnTo>
                <a:lnTo>
                  <a:pt x="546" y="248"/>
                </a:lnTo>
                <a:lnTo>
                  <a:pt x="554" y="240"/>
                </a:lnTo>
                <a:lnTo>
                  <a:pt x="562" y="232"/>
                </a:lnTo>
                <a:lnTo>
                  <a:pt x="566" y="222"/>
                </a:lnTo>
                <a:lnTo>
                  <a:pt x="570" y="210"/>
                </a:lnTo>
                <a:lnTo>
                  <a:pt x="572" y="198"/>
                </a:lnTo>
                <a:lnTo>
                  <a:pt x="572" y="198"/>
                </a:lnTo>
                <a:lnTo>
                  <a:pt x="570" y="186"/>
                </a:lnTo>
                <a:lnTo>
                  <a:pt x="566" y="176"/>
                </a:lnTo>
                <a:lnTo>
                  <a:pt x="562" y="166"/>
                </a:lnTo>
                <a:lnTo>
                  <a:pt x="554" y="156"/>
                </a:lnTo>
                <a:lnTo>
                  <a:pt x="546" y="150"/>
                </a:lnTo>
                <a:lnTo>
                  <a:pt x="536" y="144"/>
                </a:lnTo>
                <a:lnTo>
                  <a:pt x="524" y="140"/>
                </a:lnTo>
                <a:lnTo>
                  <a:pt x="512" y="140"/>
                </a:lnTo>
                <a:lnTo>
                  <a:pt x="512" y="140"/>
                </a:lnTo>
                <a:lnTo>
                  <a:pt x="498" y="140"/>
                </a:lnTo>
                <a:lnTo>
                  <a:pt x="484" y="144"/>
                </a:lnTo>
                <a:lnTo>
                  <a:pt x="484" y="0"/>
                </a:lnTo>
                <a:lnTo>
                  <a:pt x="338" y="0"/>
                </a:lnTo>
                <a:lnTo>
                  <a:pt x="338" y="0"/>
                </a:lnTo>
                <a:lnTo>
                  <a:pt x="344" y="20"/>
                </a:lnTo>
                <a:lnTo>
                  <a:pt x="346" y="36"/>
                </a:lnTo>
                <a:lnTo>
                  <a:pt x="346" y="36"/>
                </a:lnTo>
                <a:lnTo>
                  <a:pt x="344" y="48"/>
                </a:lnTo>
                <a:lnTo>
                  <a:pt x="340" y="60"/>
                </a:lnTo>
                <a:lnTo>
                  <a:pt x="336" y="70"/>
                </a:lnTo>
                <a:lnTo>
                  <a:pt x="328" y="78"/>
                </a:lnTo>
                <a:lnTo>
                  <a:pt x="320" y="86"/>
                </a:lnTo>
                <a:lnTo>
                  <a:pt x="310" y="90"/>
                </a:lnTo>
                <a:lnTo>
                  <a:pt x="298" y="94"/>
                </a:lnTo>
                <a:lnTo>
                  <a:pt x="286" y="96"/>
                </a:lnTo>
                <a:lnTo>
                  <a:pt x="286" y="96"/>
                </a:lnTo>
                <a:lnTo>
                  <a:pt x="274" y="94"/>
                </a:lnTo>
                <a:lnTo>
                  <a:pt x="262" y="90"/>
                </a:lnTo>
                <a:lnTo>
                  <a:pt x="252" y="86"/>
                </a:lnTo>
                <a:lnTo>
                  <a:pt x="244" y="78"/>
                </a:lnTo>
                <a:lnTo>
                  <a:pt x="236" y="70"/>
                </a:lnTo>
                <a:lnTo>
                  <a:pt x="232" y="60"/>
                </a:lnTo>
                <a:lnTo>
                  <a:pt x="228" y="48"/>
                </a:lnTo>
                <a:lnTo>
                  <a:pt x="226" y="36"/>
                </a:lnTo>
                <a:lnTo>
                  <a:pt x="226" y="36"/>
                </a:lnTo>
                <a:lnTo>
                  <a:pt x="228" y="20"/>
                </a:lnTo>
                <a:lnTo>
                  <a:pt x="234" y="0"/>
                </a:lnTo>
                <a:lnTo>
                  <a:pt x="88" y="0"/>
                </a:lnTo>
                <a:close/>
              </a:path>
            </a:pathLst>
          </a:custGeom>
          <a:solidFill>
            <a:srgbClr val="FFFFFF"/>
          </a:solidFill>
          <a:ln w="3810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1" name="Freeform 16"/>
          <p:cNvSpPr>
            <a:spLocks/>
          </p:cNvSpPr>
          <p:nvPr/>
        </p:nvSpPr>
        <p:spPr bwMode="auto">
          <a:xfrm>
            <a:off x="4187915" y="2269232"/>
            <a:ext cx="1025413" cy="842455"/>
          </a:xfrm>
          <a:custGeom>
            <a:avLst/>
            <a:gdLst>
              <a:gd name="T0" fmla="*/ 86 w 482"/>
              <a:gd name="T1" fmla="*/ 144 h 396"/>
              <a:gd name="T2" fmla="*/ 72 w 482"/>
              <a:gd name="T3" fmla="*/ 140 h 396"/>
              <a:gd name="T4" fmla="*/ 58 w 482"/>
              <a:gd name="T5" fmla="*/ 140 h 396"/>
              <a:gd name="T6" fmla="*/ 36 w 482"/>
              <a:gd name="T7" fmla="*/ 144 h 396"/>
              <a:gd name="T8" fmla="*/ 16 w 482"/>
              <a:gd name="T9" fmla="*/ 156 h 396"/>
              <a:gd name="T10" fmla="*/ 4 w 482"/>
              <a:gd name="T11" fmla="*/ 176 h 396"/>
              <a:gd name="T12" fmla="*/ 0 w 482"/>
              <a:gd name="T13" fmla="*/ 198 h 396"/>
              <a:gd name="T14" fmla="*/ 0 w 482"/>
              <a:gd name="T15" fmla="*/ 210 h 396"/>
              <a:gd name="T16" fmla="*/ 10 w 482"/>
              <a:gd name="T17" fmla="*/ 232 h 396"/>
              <a:gd name="T18" fmla="*/ 26 w 482"/>
              <a:gd name="T19" fmla="*/ 248 h 396"/>
              <a:gd name="T20" fmla="*/ 46 w 482"/>
              <a:gd name="T21" fmla="*/ 256 h 396"/>
              <a:gd name="T22" fmla="*/ 58 w 482"/>
              <a:gd name="T23" fmla="*/ 258 h 396"/>
              <a:gd name="T24" fmla="*/ 86 w 482"/>
              <a:gd name="T25" fmla="*/ 254 h 396"/>
              <a:gd name="T26" fmla="*/ 232 w 482"/>
              <a:gd name="T27" fmla="*/ 396 h 396"/>
              <a:gd name="T28" fmla="*/ 226 w 482"/>
              <a:gd name="T29" fmla="*/ 378 h 396"/>
              <a:gd name="T30" fmla="*/ 226 w 482"/>
              <a:gd name="T31" fmla="*/ 362 h 396"/>
              <a:gd name="T32" fmla="*/ 230 w 482"/>
              <a:gd name="T33" fmla="*/ 338 h 396"/>
              <a:gd name="T34" fmla="*/ 242 w 482"/>
              <a:gd name="T35" fmla="*/ 320 h 396"/>
              <a:gd name="T36" fmla="*/ 262 w 482"/>
              <a:gd name="T37" fmla="*/ 306 h 396"/>
              <a:gd name="T38" fmla="*/ 284 w 482"/>
              <a:gd name="T39" fmla="*/ 302 h 396"/>
              <a:gd name="T40" fmla="*/ 296 w 482"/>
              <a:gd name="T41" fmla="*/ 302 h 396"/>
              <a:gd name="T42" fmla="*/ 318 w 482"/>
              <a:gd name="T43" fmla="*/ 312 h 396"/>
              <a:gd name="T44" fmla="*/ 334 w 482"/>
              <a:gd name="T45" fmla="*/ 328 h 396"/>
              <a:gd name="T46" fmla="*/ 342 w 482"/>
              <a:gd name="T47" fmla="*/ 350 h 396"/>
              <a:gd name="T48" fmla="*/ 344 w 482"/>
              <a:gd name="T49" fmla="*/ 362 h 396"/>
              <a:gd name="T50" fmla="*/ 338 w 482"/>
              <a:gd name="T51" fmla="*/ 396 h 396"/>
              <a:gd name="T52" fmla="*/ 482 w 482"/>
              <a:gd name="T53" fmla="*/ 252 h 396"/>
              <a:gd name="T54" fmla="*/ 464 w 482"/>
              <a:gd name="T55" fmla="*/ 256 h 396"/>
              <a:gd name="T56" fmla="*/ 448 w 482"/>
              <a:gd name="T57" fmla="*/ 258 h 396"/>
              <a:gd name="T58" fmla="*/ 424 w 482"/>
              <a:gd name="T59" fmla="*/ 254 h 396"/>
              <a:gd name="T60" fmla="*/ 406 w 482"/>
              <a:gd name="T61" fmla="*/ 240 h 396"/>
              <a:gd name="T62" fmla="*/ 392 w 482"/>
              <a:gd name="T63" fmla="*/ 222 h 396"/>
              <a:gd name="T64" fmla="*/ 388 w 482"/>
              <a:gd name="T65" fmla="*/ 198 h 396"/>
              <a:gd name="T66" fmla="*/ 388 w 482"/>
              <a:gd name="T67" fmla="*/ 186 h 396"/>
              <a:gd name="T68" fmla="*/ 398 w 482"/>
              <a:gd name="T69" fmla="*/ 166 h 396"/>
              <a:gd name="T70" fmla="*/ 414 w 482"/>
              <a:gd name="T71" fmla="*/ 150 h 396"/>
              <a:gd name="T72" fmla="*/ 436 w 482"/>
              <a:gd name="T73" fmla="*/ 140 h 396"/>
              <a:gd name="T74" fmla="*/ 448 w 482"/>
              <a:gd name="T75" fmla="*/ 140 h 396"/>
              <a:gd name="T76" fmla="*/ 482 w 482"/>
              <a:gd name="T77" fmla="*/ 146 h 396"/>
              <a:gd name="T78" fmla="*/ 338 w 482"/>
              <a:gd name="T79" fmla="*/ 0 h 396"/>
              <a:gd name="T80" fmla="*/ 342 w 482"/>
              <a:gd name="T81" fmla="*/ 20 h 396"/>
              <a:gd name="T82" fmla="*/ 344 w 482"/>
              <a:gd name="T83" fmla="*/ 36 h 396"/>
              <a:gd name="T84" fmla="*/ 340 w 482"/>
              <a:gd name="T85" fmla="*/ 60 h 396"/>
              <a:gd name="T86" fmla="*/ 326 w 482"/>
              <a:gd name="T87" fmla="*/ 78 h 396"/>
              <a:gd name="T88" fmla="*/ 308 w 482"/>
              <a:gd name="T89" fmla="*/ 90 h 396"/>
              <a:gd name="T90" fmla="*/ 284 w 482"/>
              <a:gd name="T91" fmla="*/ 96 h 396"/>
              <a:gd name="T92" fmla="*/ 272 w 482"/>
              <a:gd name="T93" fmla="*/ 94 h 396"/>
              <a:gd name="T94" fmla="*/ 252 w 482"/>
              <a:gd name="T95" fmla="*/ 86 h 396"/>
              <a:gd name="T96" fmla="*/ 236 w 482"/>
              <a:gd name="T97" fmla="*/ 70 h 396"/>
              <a:gd name="T98" fmla="*/ 226 w 482"/>
              <a:gd name="T99" fmla="*/ 48 h 396"/>
              <a:gd name="T100" fmla="*/ 226 w 482"/>
              <a:gd name="T101" fmla="*/ 36 h 396"/>
              <a:gd name="T102" fmla="*/ 232 w 482"/>
              <a:gd name="T103" fmla="*/ 0 h 3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482" h="396">
                <a:moveTo>
                  <a:pt x="86" y="0"/>
                </a:moveTo>
                <a:lnTo>
                  <a:pt x="86" y="144"/>
                </a:lnTo>
                <a:lnTo>
                  <a:pt x="86" y="144"/>
                </a:lnTo>
                <a:lnTo>
                  <a:pt x="72" y="140"/>
                </a:lnTo>
                <a:lnTo>
                  <a:pt x="58" y="140"/>
                </a:lnTo>
                <a:lnTo>
                  <a:pt x="58" y="140"/>
                </a:lnTo>
                <a:lnTo>
                  <a:pt x="46" y="140"/>
                </a:lnTo>
                <a:lnTo>
                  <a:pt x="36" y="144"/>
                </a:lnTo>
                <a:lnTo>
                  <a:pt x="26" y="150"/>
                </a:lnTo>
                <a:lnTo>
                  <a:pt x="16" y="156"/>
                </a:lnTo>
                <a:lnTo>
                  <a:pt x="10" y="166"/>
                </a:lnTo>
                <a:lnTo>
                  <a:pt x="4" y="176"/>
                </a:lnTo>
                <a:lnTo>
                  <a:pt x="0" y="186"/>
                </a:lnTo>
                <a:lnTo>
                  <a:pt x="0" y="198"/>
                </a:lnTo>
                <a:lnTo>
                  <a:pt x="0" y="198"/>
                </a:lnTo>
                <a:lnTo>
                  <a:pt x="0" y="210"/>
                </a:lnTo>
                <a:lnTo>
                  <a:pt x="4" y="222"/>
                </a:lnTo>
                <a:lnTo>
                  <a:pt x="10" y="232"/>
                </a:lnTo>
                <a:lnTo>
                  <a:pt x="16" y="240"/>
                </a:lnTo>
                <a:lnTo>
                  <a:pt x="26" y="248"/>
                </a:lnTo>
                <a:lnTo>
                  <a:pt x="36" y="254"/>
                </a:lnTo>
                <a:lnTo>
                  <a:pt x="46" y="256"/>
                </a:lnTo>
                <a:lnTo>
                  <a:pt x="58" y="258"/>
                </a:lnTo>
                <a:lnTo>
                  <a:pt x="58" y="258"/>
                </a:lnTo>
                <a:lnTo>
                  <a:pt x="72" y="256"/>
                </a:lnTo>
                <a:lnTo>
                  <a:pt x="86" y="254"/>
                </a:lnTo>
                <a:lnTo>
                  <a:pt x="86" y="396"/>
                </a:lnTo>
                <a:lnTo>
                  <a:pt x="232" y="396"/>
                </a:lnTo>
                <a:lnTo>
                  <a:pt x="232" y="396"/>
                </a:lnTo>
                <a:lnTo>
                  <a:pt x="226" y="378"/>
                </a:lnTo>
                <a:lnTo>
                  <a:pt x="226" y="362"/>
                </a:lnTo>
                <a:lnTo>
                  <a:pt x="226" y="362"/>
                </a:lnTo>
                <a:lnTo>
                  <a:pt x="226" y="350"/>
                </a:lnTo>
                <a:lnTo>
                  <a:pt x="230" y="338"/>
                </a:lnTo>
                <a:lnTo>
                  <a:pt x="236" y="328"/>
                </a:lnTo>
                <a:lnTo>
                  <a:pt x="242" y="320"/>
                </a:lnTo>
                <a:lnTo>
                  <a:pt x="252" y="312"/>
                </a:lnTo>
                <a:lnTo>
                  <a:pt x="262" y="306"/>
                </a:lnTo>
                <a:lnTo>
                  <a:pt x="272" y="302"/>
                </a:lnTo>
                <a:lnTo>
                  <a:pt x="284" y="302"/>
                </a:lnTo>
                <a:lnTo>
                  <a:pt x="284" y="302"/>
                </a:lnTo>
                <a:lnTo>
                  <a:pt x="296" y="302"/>
                </a:lnTo>
                <a:lnTo>
                  <a:pt x="308" y="306"/>
                </a:lnTo>
                <a:lnTo>
                  <a:pt x="318" y="312"/>
                </a:lnTo>
                <a:lnTo>
                  <a:pt x="326" y="320"/>
                </a:lnTo>
                <a:lnTo>
                  <a:pt x="334" y="328"/>
                </a:lnTo>
                <a:lnTo>
                  <a:pt x="340" y="338"/>
                </a:lnTo>
                <a:lnTo>
                  <a:pt x="342" y="350"/>
                </a:lnTo>
                <a:lnTo>
                  <a:pt x="344" y="362"/>
                </a:lnTo>
                <a:lnTo>
                  <a:pt x="344" y="362"/>
                </a:lnTo>
                <a:lnTo>
                  <a:pt x="342" y="378"/>
                </a:lnTo>
                <a:lnTo>
                  <a:pt x="338" y="396"/>
                </a:lnTo>
                <a:lnTo>
                  <a:pt x="482" y="396"/>
                </a:lnTo>
                <a:lnTo>
                  <a:pt x="482" y="252"/>
                </a:lnTo>
                <a:lnTo>
                  <a:pt x="482" y="252"/>
                </a:lnTo>
                <a:lnTo>
                  <a:pt x="464" y="256"/>
                </a:lnTo>
                <a:lnTo>
                  <a:pt x="448" y="258"/>
                </a:lnTo>
                <a:lnTo>
                  <a:pt x="448" y="258"/>
                </a:lnTo>
                <a:lnTo>
                  <a:pt x="436" y="256"/>
                </a:lnTo>
                <a:lnTo>
                  <a:pt x="424" y="254"/>
                </a:lnTo>
                <a:lnTo>
                  <a:pt x="414" y="248"/>
                </a:lnTo>
                <a:lnTo>
                  <a:pt x="406" y="240"/>
                </a:lnTo>
                <a:lnTo>
                  <a:pt x="398" y="232"/>
                </a:lnTo>
                <a:lnTo>
                  <a:pt x="392" y="222"/>
                </a:lnTo>
                <a:lnTo>
                  <a:pt x="388" y="210"/>
                </a:lnTo>
                <a:lnTo>
                  <a:pt x="388" y="198"/>
                </a:lnTo>
                <a:lnTo>
                  <a:pt x="388" y="198"/>
                </a:lnTo>
                <a:lnTo>
                  <a:pt x="388" y="186"/>
                </a:lnTo>
                <a:lnTo>
                  <a:pt x="392" y="176"/>
                </a:lnTo>
                <a:lnTo>
                  <a:pt x="398" y="166"/>
                </a:lnTo>
                <a:lnTo>
                  <a:pt x="406" y="156"/>
                </a:lnTo>
                <a:lnTo>
                  <a:pt x="414" y="150"/>
                </a:lnTo>
                <a:lnTo>
                  <a:pt x="424" y="144"/>
                </a:lnTo>
                <a:lnTo>
                  <a:pt x="436" y="140"/>
                </a:lnTo>
                <a:lnTo>
                  <a:pt x="448" y="140"/>
                </a:lnTo>
                <a:lnTo>
                  <a:pt x="448" y="140"/>
                </a:lnTo>
                <a:lnTo>
                  <a:pt x="464" y="140"/>
                </a:lnTo>
                <a:lnTo>
                  <a:pt x="482" y="146"/>
                </a:lnTo>
                <a:lnTo>
                  <a:pt x="482" y="0"/>
                </a:lnTo>
                <a:lnTo>
                  <a:pt x="338" y="0"/>
                </a:lnTo>
                <a:lnTo>
                  <a:pt x="338" y="0"/>
                </a:lnTo>
                <a:lnTo>
                  <a:pt x="342" y="20"/>
                </a:lnTo>
                <a:lnTo>
                  <a:pt x="344" y="36"/>
                </a:lnTo>
                <a:lnTo>
                  <a:pt x="344" y="36"/>
                </a:lnTo>
                <a:lnTo>
                  <a:pt x="342" y="48"/>
                </a:lnTo>
                <a:lnTo>
                  <a:pt x="340" y="60"/>
                </a:lnTo>
                <a:lnTo>
                  <a:pt x="334" y="70"/>
                </a:lnTo>
                <a:lnTo>
                  <a:pt x="326" y="78"/>
                </a:lnTo>
                <a:lnTo>
                  <a:pt x="318" y="86"/>
                </a:lnTo>
                <a:lnTo>
                  <a:pt x="308" y="90"/>
                </a:lnTo>
                <a:lnTo>
                  <a:pt x="296" y="94"/>
                </a:lnTo>
                <a:lnTo>
                  <a:pt x="284" y="96"/>
                </a:lnTo>
                <a:lnTo>
                  <a:pt x="284" y="96"/>
                </a:lnTo>
                <a:lnTo>
                  <a:pt x="272" y="94"/>
                </a:lnTo>
                <a:lnTo>
                  <a:pt x="262" y="90"/>
                </a:lnTo>
                <a:lnTo>
                  <a:pt x="252" y="86"/>
                </a:lnTo>
                <a:lnTo>
                  <a:pt x="242" y="78"/>
                </a:lnTo>
                <a:lnTo>
                  <a:pt x="236" y="70"/>
                </a:lnTo>
                <a:lnTo>
                  <a:pt x="230" y="60"/>
                </a:lnTo>
                <a:lnTo>
                  <a:pt x="226" y="48"/>
                </a:lnTo>
                <a:lnTo>
                  <a:pt x="226" y="36"/>
                </a:lnTo>
                <a:lnTo>
                  <a:pt x="226" y="36"/>
                </a:lnTo>
                <a:lnTo>
                  <a:pt x="226" y="20"/>
                </a:lnTo>
                <a:lnTo>
                  <a:pt x="232" y="0"/>
                </a:lnTo>
                <a:lnTo>
                  <a:pt x="86" y="0"/>
                </a:lnTo>
                <a:close/>
              </a:path>
            </a:pathLst>
          </a:custGeom>
          <a:solidFill>
            <a:srgbClr val="FFFFFF"/>
          </a:solidFill>
          <a:ln w="3810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2" name="Freeform 17"/>
          <p:cNvSpPr>
            <a:spLocks/>
          </p:cNvSpPr>
          <p:nvPr/>
        </p:nvSpPr>
        <p:spPr bwMode="auto">
          <a:xfrm>
            <a:off x="2864226" y="2259870"/>
            <a:ext cx="1029668" cy="1029668"/>
          </a:xfrm>
          <a:custGeom>
            <a:avLst/>
            <a:gdLst>
              <a:gd name="T0" fmla="*/ 88 w 484"/>
              <a:gd name="T1" fmla="*/ 144 h 484"/>
              <a:gd name="T2" fmla="*/ 74 w 484"/>
              <a:gd name="T3" fmla="*/ 140 h 484"/>
              <a:gd name="T4" fmla="*/ 60 w 484"/>
              <a:gd name="T5" fmla="*/ 140 h 484"/>
              <a:gd name="T6" fmla="*/ 38 w 484"/>
              <a:gd name="T7" fmla="*/ 144 h 484"/>
              <a:gd name="T8" fmla="*/ 18 w 484"/>
              <a:gd name="T9" fmla="*/ 156 h 484"/>
              <a:gd name="T10" fmla="*/ 6 w 484"/>
              <a:gd name="T11" fmla="*/ 176 h 484"/>
              <a:gd name="T12" fmla="*/ 0 w 484"/>
              <a:gd name="T13" fmla="*/ 198 h 484"/>
              <a:gd name="T14" fmla="*/ 2 w 484"/>
              <a:gd name="T15" fmla="*/ 210 h 484"/>
              <a:gd name="T16" fmla="*/ 12 w 484"/>
              <a:gd name="T17" fmla="*/ 232 h 484"/>
              <a:gd name="T18" fmla="*/ 28 w 484"/>
              <a:gd name="T19" fmla="*/ 248 h 484"/>
              <a:gd name="T20" fmla="*/ 48 w 484"/>
              <a:gd name="T21" fmla="*/ 256 h 484"/>
              <a:gd name="T22" fmla="*/ 60 w 484"/>
              <a:gd name="T23" fmla="*/ 258 h 484"/>
              <a:gd name="T24" fmla="*/ 88 w 484"/>
              <a:gd name="T25" fmla="*/ 254 h 484"/>
              <a:gd name="T26" fmla="*/ 230 w 484"/>
              <a:gd name="T27" fmla="*/ 396 h 484"/>
              <a:gd name="T28" fmla="*/ 228 w 484"/>
              <a:gd name="T29" fmla="*/ 412 h 484"/>
              <a:gd name="T30" fmla="*/ 226 w 484"/>
              <a:gd name="T31" fmla="*/ 424 h 484"/>
              <a:gd name="T32" fmla="*/ 232 w 484"/>
              <a:gd name="T33" fmla="*/ 448 h 484"/>
              <a:gd name="T34" fmla="*/ 244 w 484"/>
              <a:gd name="T35" fmla="*/ 466 h 484"/>
              <a:gd name="T36" fmla="*/ 264 w 484"/>
              <a:gd name="T37" fmla="*/ 480 h 484"/>
              <a:gd name="T38" fmla="*/ 286 w 484"/>
              <a:gd name="T39" fmla="*/ 484 h 484"/>
              <a:gd name="T40" fmla="*/ 298 w 484"/>
              <a:gd name="T41" fmla="*/ 482 h 484"/>
              <a:gd name="T42" fmla="*/ 320 w 484"/>
              <a:gd name="T43" fmla="*/ 474 h 484"/>
              <a:gd name="T44" fmla="*/ 336 w 484"/>
              <a:gd name="T45" fmla="*/ 458 h 484"/>
              <a:gd name="T46" fmla="*/ 344 w 484"/>
              <a:gd name="T47" fmla="*/ 436 h 484"/>
              <a:gd name="T48" fmla="*/ 346 w 484"/>
              <a:gd name="T49" fmla="*/ 424 h 484"/>
              <a:gd name="T50" fmla="*/ 342 w 484"/>
              <a:gd name="T51" fmla="*/ 396 h 484"/>
              <a:gd name="T52" fmla="*/ 484 w 484"/>
              <a:gd name="T53" fmla="*/ 252 h 484"/>
              <a:gd name="T54" fmla="*/ 466 w 484"/>
              <a:gd name="T55" fmla="*/ 256 h 484"/>
              <a:gd name="T56" fmla="*/ 448 w 484"/>
              <a:gd name="T57" fmla="*/ 258 h 484"/>
              <a:gd name="T58" fmla="*/ 426 w 484"/>
              <a:gd name="T59" fmla="*/ 254 h 484"/>
              <a:gd name="T60" fmla="*/ 406 w 484"/>
              <a:gd name="T61" fmla="*/ 240 h 484"/>
              <a:gd name="T62" fmla="*/ 394 w 484"/>
              <a:gd name="T63" fmla="*/ 222 h 484"/>
              <a:gd name="T64" fmla="*/ 390 w 484"/>
              <a:gd name="T65" fmla="*/ 198 h 484"/>
              <a:gd name="T66" fmla="*/ 390 w 484"/>
              <a:gd name="T67" fmla="*/ 186 h 484"/>
              <a:gd name="T68" fmla="*/ 400 w 484"/>
              <a:gd name="T69" fmla="*/ 166 h 484"/>
              <a:gd name="T70" fmla="*/ 416 w 484"/>
              <a:gd name="T71" fmla="*/ 150 h 484"/>
              <a:gd name="T72" fmla="*/ 436 w 484"/>
              <a:gd name="T73" fmla="*/ 140 h 484"/>
              <a:gd name="T74" fmla="*/ 448 w 484"/>
              <a:gd name="T75" fmla="*/ 140 h 484"/>
              <a:gd name="T76" fmla="*/ 484 w 484"/>
              <a:gd name="T77" fmla="*/ 146 h 484"/>
              <a:gd name="T78" fmla="*/ 340 w 484"/>
              <a:gd name="T79" fmla="*/ 0 h 484"/>
              <a:gd name="T80" fmla="*/ 344 w 484"/>
              <a:gd name="T81" fmla="*/ 20 h 484"/>
              <a:gd name="T82" fmla="*/ 346 w 484"/>
              <a:gd name="T83" fmla="*/ 36 h 484"/>
              <a:gd name="T84" fmla="*/ 340 w 484"/>
              <a:gd name="T85" fmla="*/ 60 h 484"/>
              <a:gd name="T86" fmla="*/ 328 w 484"/>
              <a:gd name="T87" fmla="*/ 78 h 484"/>
              <a:gd name="T88" fmla="*/ 310 w 484"/>
              <a:gd name="T89" fmla="*/ 90 h 484"/>
              <a:gd name="T90" fmla="*/ 286 w 484"/>
              <a:gd name="T91" fmla="*/ 96 h 484"/>
              <a:gd name="T92" fmla="*/ 274 w 484"/>
              <a:gd name="T93" fmla="*/ 94 h 484"/>
              <a:gd name="T94" fmla="*/ 252 w 484"/>
              <a:gd name="T95" fmla="*/ 86 h 484"/>
              <a:gd name="T96" fmla="*/ 236 w 484"/>
              <a:gd name="T97" fmla="*/ 70 h 484"/>
              <a:gd name="T98" fmla="*/ 228 w 484"/>
              <a:gd name="T99" fmla="*/ 48 h 484"/>
              <a:gd name="T100" fmla="*/ 226 w 484"/>
              <a:gd name="T101" fmla="*/ 36 h 484"/>
              <a:gd name="T102" fmla="*/ 234 w 484"/>
              <a:gd name="T103" fmla="*/ 0 h 4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484" h="484">
                <a:moveTo>
                  <a:pt x="88" y="0"/>
                </a:moveTo>
                <a:lnTo>
                  <a:pt x="88" y="144"/>
                </a:lnTo>
                <a:lnTo>
                  <a:pt x="88" y="144"/>
                </a:lnTo>
                <a:lnTo>
                  <a:pt x="74" y="140"/>
                </a:lnTo>
                <a:lnTo>
                  <a:pt x="60" y="140"/>
                </a:lnTo>
                <a:lnTo>
                  <a:pt x="60" y="140"/>
                </a:lnTo>
                <a:lnTo>
                  <a:pt x="48" y="140"/>
                </a:lnTo>
                <a:lnTo>
                  <a:pt x="38" y="144"/>
                </a:lnTo>
                <a:lnTo>
                  <a:pt x="28" y="150"/>
                </a:lnTo>
                <a:lnTo>
                  <a:pt x="18" y="156"/>
                </a:lnTo>
                <a:lnTo>
                  <a:pt x="12" y="166"/>
                </a:lnTo>
                <a:lnTo>
                  <a:pt x="6" y="176"/>
                </a:lnTo>
                <a:lnTo>
                  <a:pt x="2" y="186"/>
                </a:lnTo>
                <a:lnTo>
                  <a:pt x="0" y="198"/>
                </a:lnTo>
                <a:lnTo>
                  <a:pt x="0" y="198"/>
                </a:lnTo>
                <a:lnTo>
                  <a:pt x="2" y="210"/>
                </a:lnTo>
                <a:lnTo>
                  <a:pt x="6" y="222"/>
                </a:lnTo>
                <a:lnTo>
                  <a:pt x="12" y="232"/>
                </a:lnTo>
                <a:lnTo>
                  <a:pt x="18" y="240"/>
                </a:lnTo>
                <a:lnTo>
                  <a:pt x="28" y="248"/>
                </a:lnTo>
                <a:lnTo>
                  <a:pt x="38" y="254"/>
                </a:lnTo>
                <a:lnTo>
                  <a:pt x="48" y="256"/>
                </a:lnTo>
                <a:lnTo>
                  <a:pt x="60" y="258"/>
                </a:lnTo>
                <a:lnTo>
                  <a:pt x="60" y="258"/>
                </a:lnTo>
                <a:lnTo>
                  <a:pt x="74" y="256"/>
                </a:lnTo>
                <a:lnTo>
                  <a:pt x="88" y="254"/>
                </a:lnTo>
                <a:lnTo>
                  <a:pt x="88" y="396"/>
                </a:lnTo>
                <a:lnTo>
                  <a:pt x="230" y="396"/>
                </a:lnTo>
                <a:lnTo>
                  <a:pt x="230" y="396"/>
                </a:lnTo>
                <a:lnTo>
                  <a:pt x="228" y="412"/>
                </a:lnTo>
                <a:lnTo>
                  <a:pt x="226" y="424"/>
                </a:lnTo>
                <a:lnTo>
                  <a:pt x="226" y="424"/>
                </a:lnTo>
                <a:lnTo>
                  <a:pt x="228" y="436"/>
                </a:lnTo>
                <a:lnTo>
                  <a:pt x="232" y="448"/>
                </a:lnTo>
                <a:lnTo>
                  <a:pt x="236" y="458"/>
                </a:lnTo>
                <a:lnTo>
                  <a:pt x="244" y="466"/>
                </a:lnTo>
                <a:lnTo>
                  <a:pt x="252" y="474"/>
                </a:lnTo>
                <a:lnTo>
                  <a:pt x="264" y="480"/>
                </a:lnTo>
                <a:lnTo>
                  <a:pt x="274" y="482"/>
                </a:lnTo>
                <a:lnTo>
                  <a:pt x="286" y="484"/>
                </a:lnTo>
                <a:lnTo>
                  <a:pt x="286" y="484"/>
                </a:lnTo>
                <a:lnTo>
                  <a:pt x="298" y="482"/>
                </a:lnTo>
                <a:lnTo>
                  <a:pt x="310" y="480"/>
                </a:lnTo>
                <a:lnTo>
                  <a:pt x="320" y="474"/>
                </a:lnTo>
                <a:lnTo>
                  <a:pt x="328" y="466"/>
                </a:lnTo>
                <a:lnTo>
                  <a:pt x="336" y="458"/>
                </a:lnTo>
                <a:lnTo>
                  <a:pt x="340" y="448"/>
                </a:lnTo>
                <a:lnTo>
                  <a:pt x="344" y="436"/>
                </a:lnTo>
                <a:lnTo>
                  <a:pt x="346" y="424"/>
                </a:lnTo>
                <a:lnTo>
                  <a:pt x="346" y="424"/>
                </a:lnTo>
                <a:lnTo>
                  <a:pt x="344" y="412"/>
                </a:lnTo>
                <a:lnTo>
                  <a:pt x="342" y="396"/>
                </a:lnTo>
                <a:lnTo>
                  <a:pt x="484" y="396"/>
                </a:lnTo>
                <a:lnTo>
                  <a:pt x="484" y="252"/>
                </a:lnTo>
                <a:lnTo>
                  <a:pt x="484" y="252"/>
                </a:lnTo>
                <a:lnTo>
                  <a:pt x="466" y="256"/>
                </a:lnTo>
                <a:lnTo>
                  <a:pt x="448" y="258"/>
                </a:lnTo>
                <a:lnTo>
                  <a:pt x="448" y="258"/>
                </a:lnTo>
                <a:lnTo>
                  <a:pt x="436" y="256"/>
                </a:lnTo>
                <a:lnTo>
                  <a:pt x="426" y="254"/>
                </a:lnTo>
                <a:lnTo>
                  <a:pt x="416" y="248"/>
                </a:lnTo>
                <a:lnTo>
                  <a:pt x="406" y="240"/>
                </a:lnTo>
                <a:lnTo>
                  <a:pt x="400" y="232"/>
                </a:lnTo>
                <a:lnTo>
                  <a:pt x="394" y="222"/>
                </a:lnTo>
                <a:lnTo>
                  <a:pt x="390" y="210"/>
                </a:lnTo>
                <a:lnTo>
                  <a:pt x="390" y="198"/>
                </a:lnTo>
                <a:lnTo>
                  <a:pt x="390" y="198"/>
                </a:lnTo>
                <a:lnTo>
                  <a:pt x="390" y="186"/>
                </a:lnTo>
                <a:lnTo>
                  <a:pt x="394" y="176"/>
                </a:lnTo>
                <a:lnTo>
                  <a:pt x="400" y="166"/>
                </a:lnTo>
                <a:lnTo>
                  <a:pt x="406" y="156"/>
                </a:lnTo>
                <a:lnTo>
                  <a:pt x="416" y="150"/>
                </a:lnTo>
                <a:lnTo>
                  <a:pt x="426" y="144"/>
                </a:lnTo>
                <a:lnTo>
                  <a:pt x="436" y="140"/>
                </a:lnTo>
                <a:lnTo>
                  <a:pt x="448" y="140"/>
                </a:lnTo>
                <a:lnTo>
                  <a:pt x="448" y="140"/>
                </a:lnTo>
                <a:lnTo>
                  <a:pt x="466" y="140"/>
                </a:lnTo>
                <a:lnTo>
                  <a:pt x="484" y="146"/>
                </a:lnTo>
                <a:lnTo>
                  <a:pt x="484" y="0"/>
                </a:lnTo>
                <a:lnTo>
                  <a:pt x="340" y="0"/>
                </a:lnTo>
                <a:lnTo>
                  <a:pt x="340" y="0"/>
                </a:lnTo>
                <a:lnTo>
                  <a:pt x="344" y="20"/>
                </a:lnTo>
                <a:lnTo>
                  <a:pt x="346" y="36"/>
                </a:lnTo>
                <a:lnTo>
                  <a:pt x="346" y="36"/>
                </a:lnTo>
                <a:lnTo>
                  <a:pt x="344" y="48"/>
                </a:lnTo>
                <a:lnTo>
                  <a:pt x="340" y="60"/>
                </a:lnTo>
                <a:lnTo>
                  <a:pt x="336" y="70"/>
                </a:lnTo>
                <a:lnTo>
                  <a:pt x="328" y="78"/>
                </a:lnTo>
                <a:lnTo>
                  <a:pt x="320" y="86"/>
                </a:lnTo>
                <a:lnTo>
                  <a:pt x="310" y="90"/>
                </a:lnTo>
                <a:lnTo>
                  <a:pt x="298" y="94"/>
                </a:lnTo>
                <a:lnTo>
                  <a:pt x="286" y="96"/>
                </a:lnTo>
                <a:lnTo>
                  <a:pt x="286" y="96"/>
                </a:lnTo>
                <a:lnTo>
                  <a:pt x="274" y="94"/>
                </a:lnTo>
                <a:lnTo>
                  <a:pt x="264" y="90"/>
                </a:lnTo>
                <a:lnTo>
                  <a:pt x="252" y="86"/>
                </a:lnTo>
                <a:lnTo>
                  <a:pt x="244" y="78"/>
                </a:lnTo>
                <a:lnTo>
                  <a:pt x="236" y="70"/>
                </a:lnTo>
                <a:lnTo>
                  <a:pt x="232" y="60"/>
                </a:lnTo>
                <a:lnTo>
                  <a:pt x="228" y="48"/>
                </a:lnTo>
                <a:lnTo>
                  <a:pt x="226" y="36"/>
                </a:lnTo>
                <a:lnTo>
                  <a:pt x="226" y="36"/>
                </a:lnTo>
                <a:lnTo>
                  <a:pt x="228" y="20"/>
                </a:lnTo>
                <a:lnTo>
                  <a:pt x="234" y="0"/>
                </a:lnTo>
                <a:lnTo>
                  <a:pt x="88" y="0"/>
                </a:lnTo>
                <a:close/>
              </a:path>
            </a:pathLst>
          </a:custGeom>
          <a:solidFill>
            <a:srgbClr val="FFFFFF"/>
          </a:solidFill>
          <a:ln w="3810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3" name="Freeform 8"/>
          <p:cNvSpPr>
            <a:spLocks/>
          </p:cNvSpPr>
          <p:nvPr/>
        </p:nvSpPr>
        <p:spPr bwMode="auto">
          <a:xfrm>
            <a:off x="4372999" y="3430937"/>
            <a:ext cx="842456" cy="1025414"/>
          </a:xfrm>
          <a:custGeom>
            <a:avLst/>
            <a:gdLst>
              <a:gd name="T0" fmla="*/ 0 w 396"/>
              <a:gd name="T1" fmla="*/ 232 h 482"/>
              <a:gd name="T2" fmla="*/ 18 w 396"/>
              <a:gd name="T3" fmla="*/ 226 h 482"/>
              <a:gd name="T4" fmla="*/ 36 w 396"/>
              <a:gd name="T5" fmla="*/ 224 h 482"/>
              <a:gd name="T6" fmla="*/ 58 w 396"/>
              <a:gd name="T7" fmla="*/ 230 h 482"/>
              <a:gd name="T8" fmla="*/ 78 w 396"/>
              <a:gd name="T9" fmla="*/ 242 h 482"/>
              <a:gd name="T10" fmla="*/ 90 w 396"/>
              <a:gd name="T11" fmla="*/ 262 h 482"/>
              <a:gd name="T12" fmla="*/ 94 w 396"/>
              <a:gd name="T13" fmla="*/ 284 h 482"/>
              <a:gd name="T14" fmla="*/ 94 w 396"/>
              <a:gd name="T15" fmla="*/ 296 h 482"/>
              <a:gd name="T16" fmla="*/ 84 w 396"/>
              <a:gd name="T17" fmla="*/ 318 h 482"/>
              <a:gd name="T18" fmla="*/ 68 w 396"/>
              <a:gd name="T19" fmla="*/ 334 h 482"/>
              <a:gd name="T20" fmla="*/ 48 w 396"/>
              <a:gd name="T21" fmla="*/ 342 h 482"/>
              <a:gd name="T22" fmla="*/ 36 w 396"/>
              <a:gd name="T23" fmla="*/ 344 h 482"/>
              <a:gd name="T24" fmla="*/ 0 w 396"/>
              <a:gd name="T25" fmla="*/ 338 h 482"/>
              <a:gd name="T26" fmla="*/ 396 w 396"/>
              <a:gd name="T27" fmla="*/ 482 h 482"/>
              <a:gd name="T28" fmla="*/ 396 w 396"/>
              <a:gd name="T29" fmla="*/ 338 h 482"/>
              <a:gd name="T30" fmla="*/ 360 w 396"/>
              <a:gd name="T31" fmla="*/ 344 h 482"/>
              <a:gd name="T32" fmla="*/ 348 w 396"/>
              <a:gd name="T33" fmla="*/ 342 h 482"/>
              <a:gd name="T34" fmla="*/ 326 w 396"/>
              <a:gd name="T35" fmla="*/ 334 h 482"/>
              <a:gd name="T36" fmla="*/ 310 w 396"/>
              <a:gd name="T37" fmla="*/ 318 h 482"/>
              <a:gd name="T38" fmla="*/ 302 w 396"/>
              <a:gd name="T39" fmla="*/ 296 h 482"/>
              <a:gd name="T40" fmla="*/ 300 w 396"/>
              <a:gd name="T41" fmla="*/ 284 h 482"/>
              <a:gd name="T42" fmla="*/ 306 w 396"/>
              <a:gd name="T43" fmla="*/ 262 h 482"/>
              <a:gd name="T44" fmla="*/ 318 w 396"/>
              <a:gd name="T45" fmla="*/ 242 h 482"/>
              <a:gd name="T46" fmla="*/ 336 w 396"/>
              <a:gd name="T47" fmla="*/ 230 h 482"/>
              <a:gd name="T48" fmla="*/ 360 w 396"/>
              <a:gd name="T49" fmla="*/ 224 h 482"/>
              <a:gd name="T50" fmla="*/ 376 w 396"/>
              <a:gd name="T51" fmla="*/ 226 h 482"/>
              <a:gd name="T52" fmla="*/ 396 w 396"/>
              <a:gd name="T53" fmla="*/ 86 h 482"/>
              <a:gd name="T54" fmla="*/ 252 w 396"/>
              <a:gd name="T55" fmla="*/ 86 h 482"/>
              <a:gd name="T56" fmla="*/ 256 w 396"/>
              <a:gd name="T57" fmla="*/ 58 h 482"/>
              <a:gd name="T58" fmla="*/ 256 w 396"/>
              <a:gd name="T59" fmla="*/ 46 h 482"/>
              <a:gd name="T60" fmla="*/ 246 w 396"/>
              <a:gd name="T61" fmla="*/ 26 h 482"/>
              <a:gd name="T62" fmla="*/ 230 w 396"/>
              <a:gd name="T63" fmla="*/ 10 h 482"/>
              <a:gd name="T64" fmla="*/ 210 w 396"/>
              <a:gd name="T65" fmla="*/ 0 h 482"/>
              <a:gd name="T66" fmla="*/ 198 w 396"/>
              <a:gd name="T67" fmla="*/ 0 h 482"/>
              <a:gd name="T68" fmla="*/ 174 w 396"/>
              <a:gd name="T69" fmla="*/ 4 h 482"/>
              <a:gd name="T70" fmla="*/ 156 w 396"/>
              <a:gd name="T71" fmla="*/ 16 h 482"/>
              <a:gd name="T72" fmla="*/ 142 w 396"/>
              <a:gd name="T73" fmla="*/ 36 h 482"/>
              <a:gd name="T74" fmla="*/ 138 w 396"/>
              <a:gd name="T75" fmla="*/ 58 h 482"/>
              <a:gd name="T76" fmla="*/ 140 w 396"/>
              <a:gd name="T77" fmla="*/ 72 h 482"/>
              <a:gd name="T78" fmla="*/ 0 w 396"/>
              <a:gd name="T79" fmla="*/ 86 h 4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396" h="482">
                <a:moveTo>
                  <a:pt x="0" y="86"/>
                </a:moveTo>
                <a:lnTo>
                  <a:pt x="0" y="232"/>
                </a:lnTo>
                <a:lnTo>
                  <a:pt x="0" y="232"/>
                </a:lnTo>
                <a:lnTo>
                  <a:pt x="18" y="226"/>
                </a:lnTo>
                <a:lnTo>
                  <a:pt x="36" y="224"/>
                </a:lnTo>
                <a:lnTo>
                  <a:pt x="36" y="224"/>
                </a:lnTo>
                <a:lnTo>
                  <a:pt x="48" y="226"/>
                </a:lnTo>
                <a:lnTo>
                  <a:pt x="58" y="230"/>
                </a:lnTo>
                <a:lnTo>
                  <a:pt x="68" y="236"/>
                </a:lnTo>
                <a:lnTo>
                  <a:pt x="78" y="242"/>
                </a:lnTo>
                <a:lnTo>
                  <a:pt x="84" y="252"/>
                </a:lnTo>
                <a:lnTo>
                  <a:pt x="90" y="262"/>
                </a:lnTo>
                <a:lnTo>
                  <a:pt x="94" y="272"/>
                </a:lnTo>
                <a:lnTo>
                  <a:pt x="94" y="284"/>
                </a:lnTo>
                <a:lnTo>
                  <a:pt x="94" y="284"/>
                </a:lnTo>
                <a:lnTo>
                  <a:pt x="94" y="296"/>
                </a:lnTo>
                <a:lnTo>
                  <a:pt x="90" y="308"/>
                </a:lnTo>
                <a:lnTo>
                  <a:pt x="84" y="318"/>
                </a:lnTo>
                <a:lnTo>
                  <a:pt x="78" y="326"/>
                </a:lnTo>
                <a:lnTo>
                  <a:pt x="68" y="334"/>
                </a:lnTo>
                <a:lnTo>
                  <a:pt x="58" y="340"/>
                </a:lnTo>
                <a:lnTo>
                  <a:pt x="48" y="342"/>
                </a:lnTo>
                <a:lnTo>
                  <a:pt x="36" y="344"/>
                </a:lnTo>
                <a:lnTo>
                  <a:pt x="36" y="344"/>
                </a:lnTo>
                <a:lnTo>
                  <a:pt x="18" y="342"/>
                </a:lnTo>
                <a:lnTo>
                  <a:pt x="0" y="338"/>
                </a:lnTo>
                <a:lnTo>
                  <a:pt x="0" y="482"/>
                </a:lnTo>
                <a:lnTo>
                  <a:pt x="396" y="482"/>
                </a:lnTo>
                <a:lnTo>
                  <a:pt x="396" y="338"/>
                </a:lnTo>
                <a:lnTo>
                  <a:pt x="396" y="338"/>
                </a:lnTo>
                <a:lnTo>
                  <a:pt x="376" y="342"/>
                </a:lnTo>
                <a:lnTo>
                  <a:pt x="360" y="344"/>
                </a:lnTo>
                <a:lnTo>
                  <a:pt x="360" y="344"/>
                </a:lnTo>
                <a:lnTo>
                  <a:pt x="348" y="342"/>
                </a:lnTo>
                <a:lnTo>
                  <a:pt x="336" y="340"/>
                </a:lnTo>
                <a:lnTo>
                  <a:pt x="326" y="334"/>
                </a:lnTo>
                <a:lnTo>
                  <a:pt x="318" y="326"/>
                </a:lnTo>
                <a:lnTo>
                  <a:pt x="310" y="318"/>
                </a:lnTo>
                <a:lnTo>
                  <a:pt x="306" y="308"/>
                </a:lnTo>
                <a:lnTo>
                  <a:pt x="302" y="296"/>
                </a:lnTo>
                <a:lnTo>
                  <a:pt x="300" y="284"/>
                </a:lnTo>
                <a:lnTo>
                  <a:pt x="300" y="284"/>
                </a:lnTo>
                <a:lnTo>
                  <a:pt x="302" y="272"/>
                </a:lnTo>
                <a:lnTo>
                  <a:pt x="306" y="262"/>
                </a:lnTo>
                <a:lnTo>
                  <a:pt x="310" y="252"/>
                </a:lnTo>
                <a:lnTo>
                  <a:pt x="318" y="242"/>
                </a:lnTo>
                <a:lnTo>
                  <a:pt x="326" y="236"/>
                </a:lnTo>
                <a:lnTo>
                  <a:pt x="336" y="230"/>
                </a:lnTo>
                <a:lnTo>
                  <a:pt x="348" y="226"/>
                </a:lnTo>
                <a:lnTo>
                  <a:pt x="360" y="224"/>
                </a:lnTo>
                <a:lnTo>
                  <a:pt x="360" y="224"/>
                </a:lnTo>
                <a:lnTo>
                  <a:pt x="376" y="226"/>
                </a:lnTo>
                <a:lnTo>
                  <a:pt x="396" y="232"/>
                </a:lnTo>
                <a:lnTo>
                  <a:pt x="396" y="86"/>
                </a:lnTo>
                <a:lnTo>
                  <a:pt x="252" y="86"/>
                </a:lnTo>
                <a:lnTo>
                  <a:pt x="252" y="86"/>
                </a:lnTo>
                <a:lnTo>
                  <a:pt x="256" y="72"/>
                </a:lnTo>
                <a:lnTo>
                  <a:pt x="256" y="58"/>
                </a:lnTo>
                <a:lnTo>
                  <a:pt x="256" y="58"/>
                </a:lnTo>
                <a:lnTo>
                  <a:pt x="256" y="46"/>
                </a:lnTo>
                <a:lnTo>
                  <a:pt x="252" y="36"/>
                </a:lnTo>
                <a:lnTo>
                  <a:pt x="246" y="26"/>
                </a:lnTo>
                <a:lnTo>
                  <a:pt x="240" y="16"/>
                </a:lnTo>
                <a:lnTo>
                  <a:pt x="230" y="10"/>
                </a:lnTo>
                <a:lnTo>
                  <a:pt x="220" y="4"/>
                </a:lnTo>
                <a:lnTo>
                  <a:pt x="210" y="0"/>
                </a:lnTo>
                <a:lnTo>
                  <a:pt x="198" y="0"/>
                </a:lnTo>
                <a:lnTo>
                  <a:pt x="198" y="0"/>
                </a:lnTo>
                <a:lnTo>
                  <a:pt x="186" y="0"/>
                </a:lnTo>
                <a:lnTo>
                  <a:pt x="174" y="4"/>
                </a:lnTo>
                <a:lnTo>
                  <a:pt x="164" y="10"/>
                </a:lnTo>
                <a:lnTo>
                  <a:pt x="156" y="16"/>
                </a:lnTo>
                <a:lnTo>
                  <a:pt x="148" y="26"/>
                </a:lnTo>
                <a:lnTo>
                  <a:pt x="142" y="36"/>
                </a:lnTo>
                <a:lnTo>
                  <a:pt x="140" y="46"/>
                </a:lnTo>
                <a:lnTo>
                  <a:pt x="138" y="58"/>
                </a:lnTo>
                <a:lnTo>
                  <a:pt x="138" y="58"/>
                </a:lnTo>
                <a:lnTo>
                  <a:pt x="140" y="72"/>
                </a:lnTo>
                <a:lnTo>
                  <a:pt x="142" y="86"/>
                </a:lnTo>
                <a:lnTo>
                  <a:pt x="0" y="86"/>
                </a:lnTo>
                <a:close/>
              </a:path>
            </a:pathLst>
          </a:custGeom>
          <a:solidFill>
            <a:srgbClr val="FFFFFF"/>
          </a:solidFill>
          <a:ln w="3810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4" name="Freeform 9"/>
          <p:cNvSpPr>
            <a:spLocks/>
          </p:cNvSpPr>
          <p:nvPr/>
        </p:nvSpPr>
        <p:spPr bwMode="auto">
          <a:xfrm>
            <a:off x="5680736" y="3430937"/>
            <a:ext cx="1025413" cy="1025413"/>
          </a:xfrm>
          <a:custGeom>
            <a:avLst/>
            <a:gdLst>
              <a:gd name="T0" fmla="*/ 0 w 482"/>
              <a:gd name="T1" fmla="*/ 232 h 482"/>
              <a:gd name="T2" fmla="*/ 18 w 482"/>
              <a:gd name="T3" fmla="*/ 226 h 482"/>
              <a:gd name="T4" fmla="*/ 34 w 482"/>
              <a:gd name="T5" fmla="*/ 224 h 482"/>
              <a:gd name="T6" fmla="*/ 58 w 482"/>
              <a:gd name="T7" fmla="*/ 230 h 482"/>
              <a:gd name="T8" fmla="*/ 76 w 482"/>
              <a:gd name="T9" fmla="*/ 242 h 482"/>
              <a:gd name="T10" fmla="*/ 90 w 482"/>
              <a:gd name="T11" fmla="*/ 262 h 482"/>
              <a:gd name="T12" fmla="*/ 94 w 482"/>
              <a:gd name="T13" fmla="*/ 284 h 482"/>
              <a:gd name="T14" fmla="*/ 94 w 482"/>
              <a:gd name="T15" fmla="*/ 296 h 482"/>
              <a:gd name="T16" fmla="*/ 84 w 482"/>
              <a:gd name="T17" fmla="*/ 318 h 482"/>
              <a:gd name="T18" fmla="*/ 68 w 482"/>
              <a:gd name="T19" fmla="*/ 334 h 482"/>
              <a:gd name="T20" fmla="*/ 46 w 482"/>
              <a:gd name="T21" fmla="*/ 342 h 482"/>
              <a:gd name="T22" fmla="*/ 34 w 482"/>
              <a:gd name="T23" fmla="*/ 344 h 482"/>
              <a:gd name="T24" fmla="*/ 0 w 482"/>
              <a:gd name="T25" fmla="*/ 338 h 482"/>
              <a:gd name="T26" fmla="*/ 396 w 482"/>
              <a:gd name="T27" fmla="*/ 482 h 482"/>
              <a:gd name="T28" fmla="*/ 396 w 482"/>
              <a:gd name="T29" fmla="*/ 340 h 482"/>
              <a:gd name="T30" fmla="*/ 424 w 482"/>
              <a:gd name="T31" fmla="*/ 344 h 482"/>
              <a:gd name="T32" fmla="*/ 436 w 482"/>
              <a:gd name="T33" fmla="*/ 342 h 482"/>
              <a:gd name="T34" fmla="*/ 456 w 482"/>
              <a:gd name="T35" fmla="*/ 334 h 482"/>
              <a:gd name="T36" fmla="*/ 472 w 482"/>
              <a:gd name="T37" fmla="*/ 318 h 482"/>
              <a:gd name="T38" fmla="*/ 482 w 482"/>
              <a:gd name="T39" fmla="*/ 296 h 482"/>
              <a:gd name="T40" fmla="*/ 482 w 482"/>
              <a:gd name="T41" fmla="*/ 284 h 482"/>
              <a:gd name="T42" fmla="*/ 478 w 482"/>
              <a:gd name="T43" fmla="*/ 262 h 482"/>
              <a:gd name="T44" fmla="*/ 466 w 482"/>
              <a:gd name="T45" fmla="*/ 242 h 482"/>
              <a:gd name="T46" fmla="*/ 446 w 482"/>
              <a:gd name="T47" fmla="*/ 230 h 482"/>
              <a:gd name="T48" fmla="*/ 424 w 482"/>
              <a:gd name="T49" fmla="*/ 224 h 482"/>
              <a:gd name="T50" fmla="*/ 410 w 482"/>
              <a:gd name="T51" fmla="*/ 226 h 482"/>
              <a:gd name="T52" fmla="*/ 396 w 482"/>
              <a:gd name="T53" fmla="*/ 86 h 482"/>
              <a:gd name="T54" fmla="*/ 252 w 482"/>
              <a:gd name="T55" fmla="*/ 86 h 482"/>
              <a:gd name="T56" fmla="*/ 256 w 482"/>
              <a:gd name="T57" fmla="*/ 58 h 482"/>
              <a:gd name="T58" fmla="*/ 256 w 482"/>
              <a:gd name="T59" fmla="*/ 46 h 482"/>
              <a:gd name="T60" fmla="*/ 246 w 482"/>
              <a:gd name="T61" fmla="*/ 26 h 482"/>
              <a:gd name="T62" fmla="*/ 230 w 482"/>
              <a:gd name="T63" fmla="*/ 10 h 482"/>
              <a:gd name="T64" fmla="*/ 210 w 482"/>
              <a:gd name="T65" fmla="*/ 0 h 482"/>
              <a:gd name="T66" fmla="*/ 198 w 482"/>
              <a:gd name="T67" fmla="*/ 0 h 482"/>
              <a:gd name="T68" fmla="*/ 174 w 482"/>
              <a:gd name="T69" fmla="*/ 4 h 482"/>
              <a:gd name="T70" fmla="*/ 156 w 482"/>
              <a:gd name="T71" fmla="*/ 16 h 482"/>
              <a:gd name="T72" fmla="*/ 142 w 482"/>
              <a:gd name="T73" fmla="*/ 36 h 482"/>
              <a:gd name="T74" fmla="*/ 138 w 482"/>
              <a:gd name="T75" fmla="*/ 58 h 482"/>
              <a:gd name="T76" fmla="*/ 138 w 482"/>
              <a:gd name="T77" fmla="*/ 72 h 482"/>
              <a:gd name="T78" fmla="*/ 0 w 482"/>
              <a:gd name="T79" fmla="*/ 86 h 4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482" h="482">
                <a:moveTo>
                  <a:pt x="0" y="86"/>
                </a:moveTo>
                <a:lnTo>
                  <a:pt x="0" y="232"/>
                </a:lnTo>
                <a:lnTo>
                  <a:pt x="0" y="232"/>
                </a:lnTo>
                <a:lnTo>
                  <a:pt x="18" y="226"/>
                </a:lnTo>
                <a:lnTo>
                  <a:pt x="34" y="224"/>
                </a:lnTo>
                <a:lnTo>
                  <a:pt x="34" y="224"/>
                </a:lnTo>
                <a:lnTo>
                  <a:pt x="46" y="226"/>
                </a:lnTo>
                <a:lnTo>
                  <a:pt x="58" y="230"/>
                </a:lnTo>
                <a:lnTo>
                  <a:pt x="68" y="236"/>
                </a:lnTo>
                <a:lnTo>
                  <a:pt x="76" y="242"/>
                </a:lnTo>
                <a:lnTo>
                  <a:pt x="84" y="252"/>
                </a:lnTo>
                <a:lnTo>
                  <a:pt x="90" y="262"/>
                </a:lnTo>
                <a:lnTo>
                  <a:pt x="94" y="272"/>
                </a:lnTo>
                <a:lnTo>
                  <a:pt x="94" y="284"/>
                </a:lnTo>
                <a:lnTo>
                  <a:pt x="94" y="284"/>
                </a:lnTo>
                <a:lnTo>
                  <a:pt x="94" y="296"/>
                </a:lnTo>
                <a:lnTo>
                  <a:pt x="90" y="308"/>
                </a:lnTo>
                <a:lnTo>
                  <a:pt x="84" y="318"/>
                </a:lnTo>
                <a:lnTo>
                  <a:pt x="76" y="326"/>
                </a:lnTo>
                <a:lnTo>
                  <a:pt x="68" y="334"/>
                </a:lnTo>
                <a:lnTo>
                  <a:pt x="58" y="340"/>
                </a:lnTo>
                <a:lnTo>
                  <a:pt x="46" y="342"/>
                </a:lnTo>
                <a:lnTo>
                  <a:pt x="34" y="344"/>
                </a:lnTo>
                <a:lnTo>
                  <a:pt x="34" y="344"/>
                </a:lnTo>
                <a:lnTo>
                  <a:pt x="18" y="342"/>
                </a:lnTo>
                <a:lnTo>
                  <a:pt x="0" y="338"/>
                </a:lnTo>
                <a:lnTo>
                  <a:pt x="0" y="482"/>
                </a:lnTo>
                <a:lnTo>
                  <a:pt x="396" y="482"/>
                </a:lnTo>
                <a:lnTo>
                  <a:pt x="396" y="340"/>
                </a:lnTo>
                <a:lnTo>
                  <a:pt x="396" y="340"/>
                </a:lnTo>
                <a:lnTo>
                  <a:pt x="410" y="342"/>
                </a:lnTo>
                <a:lnTo>
                  <a:pt x="424" y="344"/>
                </a:lnTo>
                <a:lnTo>
                  <a:pt x="424" y="344"/>
                </a:lnTo>
                <a:lnTo>
                  <a:pt x="436" y="342"/>
                </a:lnTo>
                <a:lnTo>
                  <a:pt x="446" y="340"/>
                </a:lnTo>
                <a:lnTo>
                  <a:pt x="456" y="334"/>
                </a:lnTo>
                <a:lnTo>
                  <a:pt x="466" y="326"/>
                </a:lnTo>
                <a:lnTo>
                  <a:pt x="472" y="318"/>
                </a:lnTo>
                <a:lnTo>
                  <a:pt x="478" y="308"/>
                </a:lnTo>
                <a:lnTo>
                  <a:pt x="482" y="296"/>
                </a:lnTo>
                <a:lnTo>
                  <a:pt x="482" y="284"/>
                </a:lnTo>
                <a:lnTo>
                  <a:pt x="482" y="284"/>
                </a:lnTo>
                <a:lnTo>
                  <a:pt x="482" y="272"/>
                </a:lnTo>
                <a:lnTo>
                  <a:pt x="478" y="262"/>
                </a:lnTo>
                <a:lnTo>
                  <a:pt x="472" y="252"/>
                </a:lnTo>
                <a:lnTo>
                  <a:pt x="466" y="242"/>
                </a:lnTo>
                <a:lnTo>
                  <a:pt x="456" y="236"/>
                </a:lnTo>
                <a:lnTo>
                  <a:pt x="446" y="230"/>
                </a:lnTo>
                <a:lnTo>
                  <a:pt x="436" y="226"/>
                </a:lnTo>
                <a:lnTo>
                  <a:pt x="424" y="224"/>
                </a:lnTo>
                <a:lnTo>
                  <a:pt x="424" y="224"/>
                </a:lnTo>
                <a:lnTo>
                  <a:pt x="410" y="226"/>
                </a:lnTo>
                <a:lnTo>
                  <a:pt x="396" y="230"/>
                </a:lnTo>
                <a:lnTo>
                  <a:pt x="396" y="86"/>
                </a:lnTo>
                <a:lnTo>
                  <a:pt x="252" y="86"/>
                </a:lnTo>
                <a:lnTo>
                  <a:pt x="252" y="86"/>
                </a:lnTo>
                <a:lnTo>
                  <a:pt x="256" y="72"/>
                </a:lnTo>
                <a:lnTo>
                  <a:pt x="256" y="58"/>
                </a:lnTo>
                <a:lnTo>
                  <a:pt x="256" y="58"/>
                </a:lnTo>
                <a:lnTo>
                  <a:pt x="256" y="46"/>
                </a:lnTo>
                <a:lnTo>
                  <a:pt x="252" y="36"/>
                </a:lnTo>
                <a:lnTo>
                  <a:pt x="246" y="26"/>
                </a:lnTo>
                <a:lnTo>
                  <a:pt x="240" y="16"/>
                </a:lnTo>
                <a:lnTo>
                  <a:pt x="230" y="10"/>
                </a:lnTo>
                <a:lnTo>
                  <a:pt x="220" y="4"/>
                </a:lnTo>
                <a:lnTo>
                  <a:pt x="210" y="0"/>
                </a:lnTo>
                <a:lnTo>
                  <a:pt x="198" y="0"/>
                </a:lnTo>
                <a:lnTo>
                  <a:pt x="198" y="0"/>
                </a:lnTo>
                <a:lnTo>
                  <a:pt x="186" y="0"/>
                </a:lnTo>
                <a:lnTo>
                  <a:pt x="174" y="4"/>
                </a:lnTo>
                <a:lnTo>
                  <a:pt x="164" y="10"/>
                </a:lnTo>
                <a:lnTo>
                  <a:pt x="156" y="16"/>
                </a:lnTo>
                <a:lnTo>
                  <a:pt x="148" y="26"/>
                </a:lnTo>
                <a:lnTo>
                  <a:pt x="142" y="36"/>
                </a:lnTo>
                <a:lnTo>
                  <a:pt x="140" y="46"/>
                </a:lnTo>
                <a:lnTo>
                  <a:pt x="138" y="58"/>
                </a:lnTo>
                <a:lnTo>
                  <a:pt x="138" y="58"/>
                </a:lnTo>
                <a:lnTo>
                  <a:pt x="138" y="72"/>
                </a:lnTo>
                <a:lnTo>
                  <a:pt x="142" y="86"/>
                </a:lnTo>
                <a:lnTo>
                  <a:pt x="0" y="86"/>
                </a:lnTo>
                <a:close/>
              </a:path>
            </a:pathLst>
          </a:custGeom>
          <a:solidFill>
            <a:srgbClr val="FFFFFF"/>
          </a:solidFill>
          <a:ln w="3810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5" name="Freeform 14"/>
          <p:cNvSpPr>
            <a:spLocks/>
          </p:cNvSpPr>
          <p:nvPr/>
        </p:nvSpPr>
        <p:spPr bwMode="auto">
          <a:xfrm>
            <a:off x="3044824" y="3616212"/>
            <a:ext cx="842456" cy="842456"/>
          </a:xfrm>
          <a:custGeom>
            <a:avLst/>
            <a:gdLst>
              <a:gd name="T0" fmla="*/ 0 w 396"/>
              <a:gd name="T1" fmla="*/ 146 h 396"/>
              <a:gd name="T2" fmla="*/ 18 w 396"/>
              <a:gd name="T3" fmla="*/ 140 h 396"/>
              <a:gd name="T4" fmla="*/ 36 w 396"/>
              <a:gd name="T5" fmla="*/ 138 h 396"/>
              <a:gd name="T6" fmla="*/ 58 w 396"/>
              <a:gd name="T7" fmla="*/ 144 h 396"/>
              <a:gd name="T8" fmla="*/ 78 w 396"/>
              <a:gd name="T9" fmla="*/ 156 h 396"/>
              <a:gd name="T10" fmla="*/ 90 w 396"/>
              <a:gd name="T11" fmla="*/ 176 h 396"/>
              <a:gd name="T12" fmla="*/ 94 w 396"/>
              <a:gd name="T13" fmla="*/ 198 h 396"/>
              <a:gd name="T14" fmla="*/ 94 w 396"/>
              <a:gd name="T15" fmla="*/ 210 h 396"/>
              <a:gd name="T16" fmla="*/ 84 w 396"/>
              <a:gd name="T17" fmla="*/ 232 h 396"/>
              <a:gd name="T18" fmla="*/ 68 w 396"/>
              <a:gd name="T19" fmla="*/ 248 h 396"/>
              <a:gd name="T20" fmla="*/ 48 w 396"/>
              <a:gd name="T21" fmla="*/ 256 h 396"/>
              <a:gd name="T22" fmla="*/ 36 w 396"/>
              <a:gd name="T23" fmla="*/ 258 h 396"/>
              <a:gd name="T24" fmla="*/ 0 w 396"/>
              <a:gd name="T25" fmla="*/ 252 h 396"/>
              <a:gd name="T26" fmla="*/ 396 w 396"/>
              <a:gd name="T27" fmla="*/ 396 h 396"/>
              <a:gd name="T28" fmla="*/ 396 w 396"/>
              <a:gd name="T29" fmla="*/ 252 h 396"/>
              <a:gd name="T30" fmla="*/ 360 w 396"/>
              <a:gd name="T31" fmla="*/ 258 h 396"/>
              <a:gd name="T32" fmla="*/ 348 w 396"/>
              <a:gd name="T33" fmla="*/ 256 h 396"/>
              <a:gd name="T34" fmla="*/ 326 w 396"/>
              <a:gd name="T35" fmla="*/ 248 h 396"/>
              <a:gd name="T36" fmla="*/ 310 w 396"/>
              <a:gd name="T37" fmla="*/ 232 h 396"/>
              <a:gd name="T38" fmla="*/ 302 w 396"/>
              <a:gd name="T39" fmla="*/ 210 h 396"/>
              <a:gd name="T40" fmla="*/ 300 w 396"/>
              <a:gd name="T41" fmla="*/ 198 h 396"/>
              <a:gd name="T42" fmla="*/ 306 w 396"/>
              <a:gd name="T43" fmla="*/ 176 h 396"/>
              <a:gd name="T44" fmla="*/ 318 w 396"/>
              <a:gd name="T45" fmla="*/ 156 h 396"/>
              <a:gd name="T46" fmla="*/ 338 w 396"/>
              <a:gd name="T47" fmla="*/ 144 h 396"/>
              <a:gd name="T48" fmla="*/ 360 w 396"/>
              <a:gd name="T49" fmla="*/ 138 h 396"/>
              <a:gd name="T50" fmla="*/ 376 w 396"/>
              <a:gd name="T51" fmla="*/ 140 h 396"/>
              <a:gd name="T52" fmla="*/ 396 w 396"/>
              <a:gd name="T53" fmla="*/ 0 h 396"/>
              <a:gd name="T54" fmla="*/ 250 w 396"/>
              <a:gd name="T55" fmla="*/ 0 h 396"/>
              <a:gd name="T56" fmla="*/ 258 w 396"/>
              <a:gd name="T57" fmla="*/ 36 h 396"/>
              <a:gd name="T58" fmla="*/ 256 w 396"/>
              <a:gd name="T59" fmla="*/ 48 h 396"/>
              <a:gd name="T60" fmla="*/ 246 w 396"/>
              <a:gd name="T61" fmla="*/ 70 h 396"/>
              <a:gd name="T62" fmla="*/ 230 w 396"/>
              <a:gd name="T63" fmla="*/ 86 h 396"/>
              <a:gd name="T64" fmla="*/ 210 w 396"/>
              <a:gd name="T65" fmla="*/ 94 h 396"/>
              <a:gd name="T66" fmla="*/ 198 w 396"/>
              <a:gd name="T67" fmla="*/ 96 h 396"/>
              <a:gd name="T68" fmla="*/ 174 w 396"/>
              <a:gd name="T69" fmla="*/ 90 h 396"/>
              <a:gd name="T70" fmla="*/ 156 w 396"/>
              <a:gd name="T71" fmla="*/ 78 h 396"/>
              <a:gd name="T72" fmla="*/ 142 w 396"/>
              <a:gd name="T73" fmla="*/ 58 h 396"/>
              <a:gd name="T74" fmla="*/ 138 w 396"/>
              <a:gd name="T75" fmla="*/ 36 h 396"/>
              <a:gd name="T76" fmla="*/ 140 w 396"/>
              <a:gd name="T77" fmla="*/ 20 h 396"/>
              <a:gd name="T78" fmla="*/ 0 w 396"/>
              <a:gd name="T79" fmla="*/ 0 h 3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396" h="396">
                <a:moveTo>
                  <a:pt x="0" y="0"/>
                </a:moveTo>
                <a:lnTo>
                  <a:pt x="0" y="146"/>
                </a:lnTo>
                <a:lnTo>
                  <a:pt x="0" y="146"/>
                </a:lnTo>
                <a:lnTo>
                  <a:pt x="18" y="140"/>
                </a:lnTo>
                <a:lnTo>
                  <a:pt x="36" y="138"/>
                </a:lnTo>
                <a:lnTo>
                  <a:pt x="36" y="138"/>
                </a:lnTo>
                <a:lnTo>
                  <a:pt x="48" y="140"/>
                </a:lnTo>
                <a:lnTo>
                  <a:pt x="58" y="144"/>
                </a:lnTo>
                <a:lnTo>
                  <a:pt x="68" y="148"/>
                </a:lnTo>
                <a:lnTo>
                  <a:pt x="78" y="156"/>
                </a:lnTo>
                <a:lnTo>
                  <a:pt x="84" y="164"/>
                </a:lnTo>
                <a:lnTo>
                  <a:pt x="90" y="176"/>
                </a:lnTo>
                <a:lnTo>
                  <a:pt x="94" y="186"/>
                </a:lnTo>
                <a:lnTo>
                  <a:pt x="94" y="198"/>
                </a:lnTo>
                <a:lnTo>
                  <a:pt x="94" y="198"/>
                </a:lnTo>
                <a:lnTo>
                  <a:pt x="94" y="210"/>
                </a:lnTo>
                <a:lnTo>
                  <a:pt x="90" y="222"/>
                </a:lnTo>
                <a:lnTo>
                  <a:pt x="84" y="232"/>
                </a:lnTo>
                <a:lnTo>
                  <a:pt x="78" y="240"/>
                </a:lnTo>
                <a:lnTo>
                  <a:pt x="68" y="248"/>
                </a:lnTo>
                <a:lnTo>
                  <a:pt x="58" y="252"/>
                </a:lnTo>
                <a:lnTo>
                  <a:pt x="48" y="256"/>
                </a:lnTo>
                <a:lnTo>
                  <a:pt x="36" y="258"/>
                </a:lnTo>
                <a:lnTo>
                  <a:pt x="36" y="258"/>
                </a:lnTo>
                <a:lnTo>
                  <a:pt x="18" y="256"/>
                </a:lnTo>
                <a:lnTo>
                  <a:pt x="0" y="252"/>
                </a:lnTo>
                <a:lnTo>
                  <a:pt x="0" y="396"/>
                </a:lnTo>
                <a:lnTo>
                  <a:pt x="396" y="396"/>
                </a:lnTo>
                <a:lnTo>
                  <a:pt x="396" y="252"/>
                </a:lnTo>
                <a:lnTo>
                  <a:pt x="396" y="252"/>
                </a:lnTo>
                <a:lnTo>
                  <a:pt x="376" y="256"/>
                </a:lnTo>
                <a:lnTo>
                  <a:pt x="360" y="258"/>
                </a:lnTo>
                <a:lnTo>
                  <a:pt x="360" y="258"/>
                </a:lnTo>
                <a:lnTo>
                  <a:pt x="348" y="256"/>
                </a:lnTo>
                <a:lnTo>
                  <a:pt x="338" y="252"/>
                </a:lnTo>
                <a:lnTo>
                  <a:pt x="326" y="248"/>
                </a:lnTo>
                <a:lnTo>
                  <a:pt x="318" y="240"/>
                </a:lnTo>
                <a:lnTo>
                  <a:pt x="310" y="232"/>
                </a:lnTo>
                <a:lnTo>
                  <a:pt x="306" y="222"/>
                </a:lnTo>
                <a:lnTo>
                  <a:pt x="302" y="210"/>
                </a:lnTo>
                <a:lnTo>
                  <a:pt x="300" y="198"/>
                </a:lnTo>
                <a:lnTo>
                  <a:pt x="300" y="198"/>
                </a:lnTo>
                <a:lnTo>
                  <a:pt x="302" y="186"/>
                </a:lnTo>
                <a:lnTo>
                  <a:pt x="306" y="176"/>
                </a:lnTo>
                <a:lnTo>
                  <a:pt x="310" y="164"/>
                </a:lnTo>
                <a:lnTo>
                  <a:pt x="318" y="156"/>
                </a:lnTo>
                <a:lnTo>
                  <a:pt x="326" y="148"/>
                </a:lnTo>
                <a:lnTo>
                  <a:pt x="338" y="144"/>
                </a:lnTo>
                <a:lnTo>
                  <a:pt x="348" y="140"/>
                </a:lnTo>
                <a:lnTo>
                  <a:pt x="360" y="138"/>
                </a:lnTo>
                <a:lnTo>
                  <a:pt x="360" y="138"/>
                </a:lnTo>
                <a:lnTo>
                  <a:pt x="376" y="140"/>
                </a:lnTo>
                <a:lnTo>
                  <a:pt x="396" y="146"/>
                </a:lnTo>
                <a:lnTo>
                  <a:pt x="396" y="0"/>
                </a:lnTo>
                <a:lnTo>
                  <a:pt x="250" y="0"/>
                </a:lnTo>
                <a:lnTo>
                  <a:pt x="250" y="0"/>
                </a:lnTo>
                <a:lnTo>
                  <a:pt x="256" y="20"/>
                </a:lnTo>
                <a:lnTo>
                  <a:pt x="258" y="36"/>
                </a:lnTo>
                <a:lnTo>
                  <a:pt x="258" y="36"/>
                </a:lnTo>
                <a:lnTo>
                  <a:pt x="256" y="48"/>
                </a:lnTo>
                <a:lnTo>
                  <a:pt x="252" y="58"/>
                </a:lnTo>
                <a:lnTo>
                  <a:pt x="246" y="70"/>
                </a:lnTo>
                <a:lnTo>
                  <a:pt x="240" y="78"/>
                </a:lnTo>
                <a:lnTo>
                  <a:pt x="230" y="86"/>
                </a:lnTo>
                <a:lnTo>
                  <a:pt x="220" y="90"/>
                </a:lnTo>
                <a:lnTo>
                  <a:pt x="210" y="94"/>
                </a:lnTo>
                <a:lnTo>
                  <a:pt x="198" y="96"/>
                </a:lnTo>
                <a:lnTo>
                  <a:pt x="198" y="96"/>
                </a:lnTo>
                <a:lnTo>
                  <a:pt x="186" y="94"/>
                </a:lnTo>
                <a:lnTo>
                  <a:pt x="174" y="90"/>
                </a:lnTo>
                <a:lnTo>
                  <a:pt x="164" y="86"/>
                </a:lnTo>
                <a:lnTo>
                  <a:pt x="156" y="78"/>
                </a:lnTo>
                <a:lnTo>
                  <a:pt x="148" y="70"/>
                </a:lnTo>
                <a:lnTo>
                  <a:pt x="142" y="58"/>
                </a:lnTo>
                <a:lnTo>
                  <a:pt x="140" y="48"/>
                </a:lnTo>
                <a:lnTo>
                  <a:pt x="138" y="36"/>
                </a:lnTo>
                <a:lnTo>
                  <a:pt x="138" y="36"/>
                </a:lnTo>
                <a:lnTo>
                  <a:pt x="140" y="20"/>
                </a:lnTo>
                <a:lnTo>
                  <a:pt x="144" y="0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 w="3810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6" name="Freeform 19"/>
          <p:cNvSpPr>
            <a:spLocks/>
          </p:cNvSpPr>
          <p:nvPr/>
        </p:nvSpPr>
        <p:spPr bwMode="auto">
          <a:xfrm>
            <a:off x="6835416" y="3616213"/>
            <a:ext cx="1212625" cy="842455"/>
          </a:xfrm>
          <a:custGeom>
            <a:avLst/>
            <a:gdLst>
              <a:gd name="T0" fmla="*/ 88 w 570"/>
              <a:gd name="T1" fmla="*/ 144 h 396"/>
              <a:gd name="T2" fmla="*/ 72 w 570"/>
              <a:gd name="T3" fmla="*/ 140 h 396"/>
              <a:gd name="T4" fmla="*/ 60 w 570"/>
              <a:gd name="T5" fmla="*/ 140 h 396"/>
              <a:gd name="T6" fmla="*/ 36 w 570"/>
              <a:gd name="T7" fmla="*/ 144 h 396"/>
              <a:gd name="T8" fmla="*/ 18 w 570"/>
              <a:gd name="T9" fmla="*/ 156 h 396"/>
              <a:gd name="T10" fmla="*/ 6 w 570"/>
              <a:gd name="T11" fmla="*/ 176 h 396"/>
              <a:gd name="T12" fmla="*/ 0 w 570"/>
              <a:gd name="T13" fmla="*/ 198 h 396"/>
              <a:gd name="T14" fmla="*/ 2 w 570"/>
              <a:gd name="T15" fmla="*/ 210 h 396"/>
              <a:gd name="T16" fmla="*/ 10 w 570"/>
              <a:gd name="T17" fmla="*/ 232 h 396"/>
              <a:gd name="T18" fmla="*/ 26 w 570"/>
              <a:gd name="T19" fmla="*/ 248 h 396"/>
              <a:gd name="T20" fmla="*/ 48 w 570"/>
              <a:gd name="T21" fmla="*/ 256 h 396"/>
              <a:gd name="T22" fmla="*/ 60 w 570"/>
              <a:gd name="T23" fmla="*/ 258 h 396"/>
              <a:gd name="T24" fmla="*/ 88 w 570"/>
              <a:gd name="T25" fmla="*/ 254 h 396"/>
              <a:gd name="T26" fmla="*/ 484 w 570"/>
              <a:gd name="T27" fmla="*/ 396 h 396"/>
              <a:gd name="T28" fmla="*/ 484 w 570"/>
              <a:gd name="T29" fmla="*/ 254 h 396"/>
              <a:gd name="T30" fmla="*/ 512 w 570"/>
              <a:gd name="T31" fmla="*/ 258 h 396"/>
              <a:gd name="T32" fmla="*/ 524 w 570"/>
              <a:gd name="T33" fmla="*/ 256 h 396"/>
              <a:gd name="T34" fmla="*/ 544 w 570"/>
              <a:gd name="T35" fmla="*/ 248 h 396"/>
              <a:gd name="T36" fmla="*/ 560 w 570"/>
              <a:gd name="T37" fmla="*/ 232 h 396"/>
              <a:gd name="T38" fmla="*/ 570 w 570"/>
              <a:gd name="T39" fmla="*/ 210 h 396"/>
              <a:gd name="T40" fmla="*/ 570 w 570"/>
              <a:gd name="T41" fmla="*/ 198 h 396"/>
              <a:gd name="T42" fmla="*/ 566 w 570"/>
              <a:gd name="T43" fmla="*/ 176 h 396"/>
              <a:gd name="T44" fmla="*/ 554 w 570"/>
              <a:gd name="T45" fmla="*/ 156 h 396"/>
              <a:gd name="T46" fmla="*/ 534 w 570"/>
              <a:gd name="T47" fmla="*/ 144 h 396"/>
              <a:gd name="T48" fmla="*/ 512 w 570"/>
              <a:gd name="T49" fmla="*/ 140 h 396"/>
              <a:gd name="T50" fmla="*/ 498 w 570"/>
              <a:gd name="T51" fmla="*/ 140 h 396"/>
              <a:gd name="T52" fmla="*/ 484 w 570"/>
              <a:gd name="T53" fmla="*/ 0 h 396"/>
              <a:gd name="T54" fmla="*/ 338 w 570"/>
              <a:gd name="T55" fmla="*/ 0 h 396"/>
              <a:gd name="T56" fmla="*/ 344 w 570"/>
              <a:gd name="T57" fmla="*/ 36 h 396"/>
              <a:gd name="T58" fmla="*/ 344 w 570"/>
              <a:gd name="T59" fmla="*/ 48 h 396"/>
              <a:gd name="T60" fmla="*/ 334 w 570"/>
              <a:gd name="T61" fmla="*/ 70 h 396"/>
              <a:gd name="T62" fmla="*/ 318 w 570"/>
              <a:gd name="T63" fmla="*/ 86 h 396"/>
              <a:gd name="T64" fmla="*/ 298 w 570"/>
              <a:gd name="T65" fmla="*/ 94 h 396"/>
              <a:gd name="T66" fmla="*/ 286 w 570"/>
              <a:gd name="T67" fmla="*/ 96 h 396"/>
              <a:gd name="T68" fmla="*/ 262 w 570"/>
              <a:gd name="T69" fmla="*/ 90 h 396"/>
              <a:gd name="T70" fmla="*/ 244 w 570"/>
              <a:gd name="T71" fmla="*/ 78 h 396"/>
              <a:gd name="T72" fmla="*/ 230 w 570"/>
              <a:gd name="T73" fmla="*/ 60 h 396"/>
              <a:gd name="T74" fmla="*/ 226 w 570"/>
              <a:gd name="T75" fmla="*/ 36 h 396"/>
              <a:gd name="T76" fmla="*/ 228 w 570"/>
              <a:gd name="T77" fmla="*/ 20 h 396"/>
              <a:gd name="T78" fmla="*/ 88 w 570"/>
              <a:gd name="T79" fmla="*/ 0 h 3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570" h="396">
                <a:moveTo>
                  <a:pt x="88" y="0"/>
                </a:moveTo>
                <a:lnTo>
                  <a:pt x="88" y="144"/>
                </a:lnTo>
                <a:lnTo>
                  <a:pt x="88" y="144"/>
                </a:lnTo>
                <a:lnTo>
                  <a:pt x="72" y="140"/>
                </a:lnTo>
                <a:lnTo>
                  <a:pt x="60" y="140"/>
                </a:lnTo>
                <a:lnTo>
                  <a:pt x="60" y="140"/>
                </a:lnTo>
                <a:lnTo>
                  <a:pt x="48" y="140"/>
                </a:lnTo>
                <a:lnTo>
                  <a:pt x="36" y="144"/>
                </a:lnTo>
                <a:lnTo>
                  <a:pt x="26" y="150"/>
                </a:lnTo>
                <a:lnTo>
                  <a:pt x="18" y="156"/>
                </a:lnTo>
                <a:lnTo>
                  <a:pt x="10" y="166"/>
                </a:lnTo>
                <a:lnTo>
                  <a:pt x="6" y="176"/>
                </a:lnTo>
                <a:lnTo>
                  <a:pt x="2" y="186"/>
                </a:lnTo>
                <a:lnTo>
                  <a:pt x="0" y="198"/>
                </a:lnTo>
                <a:lnTo>
                  <a:pt x="0" y="198"/>
                </a:lnTo>
                <a:lnTo>
                  <a:pt x="2" y="210"/>
                </a:lnTo>
                <a:lnTo>
                  <a:pt x="6" y="222"/>
                </a:lnTo>
                <a:lnTo>
                  <a:pt x="10" y="232"/>
                </a:lnTo>
                <a:lnTo>
                  <a:pt x="18" y="240"/>
                </a:lnTo>
                <a:lnTo>
                  <a:pt x="26" y="248"/>
                </a:lnTo>
                <a:lnTo>
                  <a:pt x="36" y="254"/>
                </a:lnTo>
                <a:lnTo>
                  <a:pt x="48" y="256"/>
                </a:lnTo>
                <a:lnTo>
                  <a:pt x="60" y="258"/>
                </a:lnTo>
                <a:lnTo>
                  <a:pt x="60" y="258"/>
                </a:lnTo>
                <a:lnTo>
                  <a:pt x="72" y="256"/>
                </a:lnTo>
                <a:lnTo>
                  <a:pt x="88" y="254"/>
                </a:lnTo>
                <a:lnTo>
                  <a:pt x="88" y="396"/>
                </a:lnTo>
                <a:lnTo>
                  <a:pt x="484" y="396"/>
                </a:lnTo>
                <a:lnTo>
                  <a:pt x="484" y="254"/>
                </a:lnTo>
                <a:lnTo>
                  <a:pt x="484" y="254"/>
                </a:lnTo>
                <a:lnTo>
                  <a:pt x="498" y="256"/>
                </a:lnTo>
                <a:lnTo>
                  <a:pt x="512" y="258"/>
                </a:lnTo>
                <a:lnTo>
                  <a:pt x="512" y="258"/>
                </a:lnTo>
                <a:lnTo>
                  <a:pt x="524" y="256"/>
                </a:lnTo>
                <a:lnTo>
                  <a:pt x="534" y="254"/>
                </a:lnTo>
                <a:lnTo>
                  <a:pt x="544" y="248"/>
                </a:lnTo>
                <a:lnTo>
                  <a:pt x="554" y="240"/>
                </a:lnTo>
                <a:lnTo>
                  <a:pt x="560" y="232"/>
                </a:lnTo>
                <a:lnTo>
                  <a:pt x="566" y="222"/>
                </a:lnTo>
                <a:lnTo>
                  <a:pt x="570" y="210"/>
                </a:lnTo>
                <a:lnTo>
                  <a:pt x="570" y="198"/>
                </a:lnTo>
                <a:lnTo>
                  <a:pt x="570" y="198"/>
                </a:lnTo>
                <a:lnTo>
                  <a:pt x="570" y="186"/>
                </a:lnTo>
                <a:lnTo>
                  <a:pt x="566" y="176"/>
                </a:lnTo>
                <a:lnTo>
                  <a:pt x="560" y="166"/>
                </a:lnTo>
                <a:lnTo>
                  <a:pt x="554" y="156"/>
                </a:lnTo>
                <a:lnTo>
                  <a:pt x="544" y="150"/>
                </a:lnTo>
                <a:lnTo>
                  <a:pt x="534" y="144"/>
                </a:lnTo>
                <a:lnTo>
                  <a:pt x="524" y="140"/>
                </a:lnTo>
                <a:lnTo>
                  <a:pt x="512" y="140"/>
                </a:lnTo>
                <a:lnTo>
                  <a:pt x="512" y="140"/>
                </a:lnTo>
                <a:lnTo>
                  <a:pt x="498" y="140"/>
                </a:lnTo>
                <a:lnTo>
                  <a:pt x="484" y="144"/>
                </a:lnTo>
                <a:lnTo>
                  <a:pt x="484" y="0"/>
                </a:lnTo>
                <a:lnTo>
                  <a:pt x="338" y="0"/>
                </a:lnTo>
                <a:lnTo>
                  <a:pt x="338" y="0"/>
                </a:lnTo>
                <a:lnTo>
                  <a:pt x="344" y="20"/>
                </a:lnTo>
                <a:lnTo>
                  <a:pt x="344" y="36"/>
                </a:lnTo>
                <a:lnTo>
                  <a:pt x="344" y="36"/>
                </a:lnTo>
                <a:lnTo>
                  <a:pt x="344" y="48"/>
                </a:lnTo>
                <a:lnTo>
                  <a:pt x="340" y="60"/>
                </a:lnTo>
                <a:lnTo>
                  <a:pt x="334" y="70"/>
                </a:lnTo>
                <a:lnTo>
                  <a:pt x="328" y="78"/>
                </a:lnTo>
                <a:lnTo>
                  <a:pt x="318" y="86"/>
                </a:lnTo>
                <a:lnTo>
                  <a:pt x="308" y="90"/>
                </a:lnTo>
                <a:lnTo>
                  <a:pt x="298" y="94"/>
                </a:lnTo>
                <a:lnTo>
                  <a:pt x="286" y="96"/>
                </a:lnTo>
                <a:lnTo>
                  <a:pt x="286" y="96"/>
                </a:lnTo>
                <a:lnTo>
                  <a:pt x="274" y="94"/>
                </a:lnTo>
                <a:lnTo>
                  <a:pt x="262" y="90"/>
                </a:lnTo>
                <a:lnTo>
                  <a:pt x="252" y="86"/>
                </a:lnTo>
                <a:lnTo>
                  <a:pt x="244" y="78"/>
                </a:lnTo>
                <a:lnTo>
                  <a:pt x="236" y="70"/>
                </a:lnTo>
                <a:lnTo>
                  <a:pt x="230" y="60"/>
                </a:lnTo>
                <a:lnTo>
                  <a:pt x="228" y="48"/>
                </a:lnTo>
                <a:lnTo>
                  <a:pt x="226" y="36"/>
                </a:lnTo>
                <a:lnTo>
                  <a:pt x="226" y="36"/>
                </a:lnTo>
                <a:lnTo>
                  <a:pt x="228" y="20"/>
                </a:lnTo>
                <a:lnTo>
                  <a:pt x="232" y="0"/>
                </a:lnTo>
                <a:lnTo>
                  <a:pt x="88" y="0"/>
                </a:lnTo>
                <a:close/>
              </a:path>
            </a:pathLst>
          </a:custGeom>
          <a:solidFill>
            <a:srgbClr val="FFFFFF"/>
          </a:solidFill>
          <a:ln w="3810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7" name="Freeform 20"/>
          <p:cNvSpPr>
            <a:spLocks/>
          </p:cNvSpPr>
          <p:nvPr/>
        </p:nvSpPr>
        <p:spPr bwMode="auto">
          <a:xfrm>
            <a:off x="1550526" y="3429000"/>
            <a:ext cx="1212626" cy="1029668"/>
          </a:xfrm>
          <a:custGeom>
            <a:avLst/>
            <a:gdLst>
              <a:gd name="T0" fmla="*/ 86 w 570"/>
              <a:gd name="T1" fmla="*/ 232 h 484"/>
              <a:gd name="T2" fmla="*/ 72 w 570"/>
              <a:gd name="T3" fmla="*/ 228 h 484"/>
              <a:gd name="T4" fmla="*/ 58 w 570"/>
              <a:gd name="T5" fmla="*/ 226 h 484"/>
              <a:gd name="T6" fmla="*/ 36 w 570"/>
              <a:gd name="T7" fmla="*/ 232 h 484"/>
              <a:gd name="T8" fmla="*/ 16 w 570"/>
              <a:gd name="T9" fmla="*/ 244 h 484"/>
              <a:gd name="T10" fmla="*/ 4 w 570"/>
              <a:gd name="T11" fmla="*/ 264 h 484"/>
              <a:gd name="T12" fmla="*/ 0 w 570"/>
              <a:gd name="T13" fmla="*/ 286 h 484"/>
              <a:gd name="T14" fmla="*/ 0 w 570"/>
              <a:gd name="T15" fmla="*/ 298 h 484"/>
              <a:gd name="T16" fmla="*/ 10 w 570"/>
              <a:gd name="T17" fmla="*/ 320 h 484"/>
              <a:gd name="T18" fmla="*/ 26 w 570"/>
              <a:gd name="T19" fmla="*/ 336 h 484"/>
              <a:gd name="T20" fmla="*/ 46 w 570"/>
              <a:gd name="T21" fmla="*/ 344 h 484"/>
              <a:gd name="T22" fmla="*/ 58 w 570"/>
              <a:gd name="T23" fmla="*/ 346 h 484"/>
              <a:gd name="T24" fmla="*/ 86 w 570"/>
              <a:gd name="T25" fmla="*/ 342 h 484"/>
              <a:gd name="T26" fmla="*/ 482 w 570"/>
              <a:gd name="T27" fmla="*/ 484 h 484"/>
              <a:gd name="T28" fmla="*/ 482 w 570"/>
              <a:gd name="T29" fmla="*/ 342 h 484"/>
              <a:gd name="T30" fmla="*/ 510 w 570"/>
              <a:gd name="T31" fmla="*/ 346 h 484"/>
              <a:gd name="T32" fmla="*/ 522 w 570"/>
              <a:gd name="T33" fmla="*/ 344 h 484"/>
              <a:gd name="T34" fmla="*/ 544 w 570"/>
              <a:gd name="T35" fmla="*/ 336 h 484"/>
              <a:gd name="T36" fmla="*/ 560 w 570"/>
              <a:gd name="T37" fmla="*/ 320 h 484"/>
              <a:gd name="T38" fmla="*/ 568 w 570"/>
              <a:gd name="T39" fmla="*/ 298 h 484"/>
              <a:gd name="T40" fmla="*/ 570 w 570"/>
              <a:gd name="T41" fmla="*/ 286 h 484"/>
              <a:gd name="T42" fmla="*/ 564 w 570"/>
              <a:gd name="T43" fmla="*/ 264 h 484"/>
              <a:gd name="T44" fmla="*/ 552 w 570"/>
              <a:gd name="T45" fmla="*/ 244 h 484"/>
              <a:gd name="T46" fmla="*/ 534 w 570"/>
              <a:gd name="T47" fmla="*/ 232 h 484"/>
              <a:gd name="T48" fmla="*/ 510 w 570"/>
              <a:gd name="T49" fmla="*/ 226 h 484"/>
              <a:gd name="T50" fmla="*/ 498 w 570"/>
              <a:gd name="T51" fmla="*/ 228 h 484"/>
              <a:gd name="T52" fmla="*/ 482 w 570"/>
              <a:gd name="T53" fmla="*/ 88 h 484"/>
              <a:gd name="T54" fmla="*/ 340 w 570"/>
              <a:gd name="T55" fmla="*/ 88 h 484"/>
              <a:gd name="T56" fmla="*/ 344 w 570"/>
              <a:gd name="T57" fmla="*/ 60 h 484"/>
              <a:gd name="T58" fmla="*/ 342 w 570"/>
              <a:gd name="T59" fmla="*/ 48 h 484"/>
              <a:gd name="T60" fmla="*/ 334 w 570"/>
              <a:gd name="T61" fmla="*/ 28 h 484"/>
              <a:gd name="T62" fmla="*/ 318 w 570"/>
              <a:gd name="T63" fmla="*/ 12 h 484"/>
              <a:gd name="T64" fmla="*/ 296 w 570"/>
              <a:gd name="T65" fmla="*/ 2 h 484"/>
              <a:gd name="T66" fmla="*/ 284 w 570"/>
              <a:gd name="T67" fmla="*/ 0 h 484"/>
              <a:gd name="T68" fmla="*/ 262 w 570"/>
              <a:gd name="T69" fmla="*/ 6 h 484"/>
              <a:gd name="T70" fmla="*/ 242 w 570"/>
              <a:gd name="T71" fmla="*/ 18 h 484"/>
              <a:gd name="T72" fmla="*/ 230 w 570"/>
              <a:gd name="T73" fmla="*/ 38 h 484"/>
              <a:gd name="T74" fmla="*/ 224 w 570"/>
              <a:gd name="T75" fmla="*/ 60 h 484"/>
              <a:gd name="T76" fmla="*/ 226 w 570"/>
              <a:gd name="T77" fmla="*/ 74 h 484"/>
              <a:gd name="T78" fmla="*/ 86 w 570"/>
              <a:gd name="T79" fmla="*/ 88 h 4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570" h="484">
                <a:moveTo>
                  <a:pt x="86" y="88"/>
                </a:moveTo>
                <a:lnTo>
                  <a:pt x="86" y="232"/>
                </a:lnTo>
                <a:lnTo>
                  <a:pt x="86" y="232"/>
                </a:lnTo>
                <a:lnTo>
                  <a:pt x="72" y="228"/>
                </a:lnTo>
                <a:lnTo>
                  <a:pt x="58" y="226"/>
                </a:lnTo>
                <a:lnTo>
                  <a:pt x="58" y="226"/>
                </a:lnTo>
                <a:lnTo>
                  <a:pt x="46" y="228"/>
                </a:lnTo>
                <a:lnTo>
                  <a:pt x="36" y="232"/>
                </a:lnTo>
                <a:lnTo>
                  <a:pt x="26" y="236"/>
                </a:lnTo>
                <a:lnTo>
                  <a:pt x="16" y="244"/>
                </a:lnTo>
                <a:lnTo>
                  <a:pt x="10" y="252"/>
                </a:lnTo>
                <a:lnTo>
                  <a:pt x="4" y="264"/>
                </a:lnTo>
                <a:lnTo>
                  <a:pt x="0" y="274"/>
                </a:lnTo>
                <a:lnTo>
                  <a:pt x="0" y="286"/>
                </a:lnTo>
                <a:lnTo>
                  <a:pt x="0" y="286"/>
                </a:lnTo>
                <a:lnTo>
                  <a:pt x="0" y="298"/>
                </a:lnTo>
                <a:lnTo>
                  <a:pt x="4" y="310"/>
                </a:lnTo>
                <a:lnTo>
                  <a:pt x="10" y="320"/>
                </a:lnTo>
                <a:lnTo>
                  <a:pt x="16" y="328"/>
                </a:lnTo>
                <a:lnTo>
                  <a:pt x="26" y="336"/>
                </a:lnTo>
                <a:lnTo>
                  <a:pt x="36" y="340"/>
                </a:lnTo>
                <a:lnTo>
                  <a:pt x="46" y="344"/>
                </a:lnTo>
                <a:lnTo>
                  <a:pt x="58" y="346"/>
                </a:lnTo>
                <a:lnTo>
                  <a:pt x="58" y="346"/>
                </a:lnTo>
                <a:lnTo>
                  <a:pt x="72" y="344"/>
                </a:lnTo>
                <a:lnTo>
                  <a:pt x="86" y="342"/>
                </a:lnTo>
                <a:lnTo>
                  <a:pt x="86" y="484"/>
                </a:lnTo>
                <a:lnTo>
                  <a:pt x="482" y="484"/>
                </a:lnTo>
                <a:lnTo>
                  <a:pt x="482" y="342"/>
                </a:lnTo>
                <a:lnTo>
                  <a:pt x="482" y="342"/>
                </a:lnTo>
                <a:lnTo>
                  <a:pt x="498" y="344"/>
                </a:lnTo>
                <a:lnTo>
                  <a:pt x="510" y="346"/>
                </a:lnTo>
                <a:lnTo>
                  <a:pt x="510" y="346"/>
                </a:lnTo>
                <a:lnTo>
                  <a:pt x="522" y="344"/>
                </a:lnTo>
                <a:lnTo>
                  <a:pt x="534" y="340"/>
                </a:lnTo>
                <a:lnTo>
                  <a:pt x="544" y="336"/>
                </a:lnTo>
                <a:lnTo>
                  <a:pt x="552" y="328"/>
                </a:lnTo>
                <a:lnTo>
                  <a:pt x="560" y="320"/>
                </a:lnTo>
                <a:lnTo>
                  <a:pt x="564" y="310"/>
                </a:lnTo>
                <a:lnTo>
                  <a:pt x="568" y="298"/>
                </a:lnTo>
                <a:lnTo>
                  <a:pt x="570" y="286"/>
                </a:lnTo>
                <a:lnTo>
                  <a:pt x="570" y="286"/>
                </a:lnTo>
                <a:lnTo>
                  <a:pt x="568" y="274"/>
                </a:lnTo>
                <a:lnTo>
                  <a:pt x="564" y="264"/>
                </a:lnTo>
                <a:lnTo>
                  <a:pt x="560" y="252"/>
                </a:lnTo>
                <a:lnTo>
                  <a:pt x="552" y="244"/>
                </a:lnTo>
                <a:lnTo>
                  <a:pt x="544" y="236"/>
                </a:lnTo>
                <a:lnTo>
                  <a:pt x="534" y="232"/>
                </a:lnTo>
                <a:lnTo>
                  <a:pt x="522" y="228"/>
                </a:lnTo>
                <a:lnTo>
                  <a:pt x="510" y="226"/>
                </a:lnTo>
                <a:lnTo>
                  <a:pt x="510" y="226"/>
                </a:lnTo>
                <a:lnTo>
                  <a:pt x="498" y="228"/>
                </a:lnTo>
                <a:lnTo>
                  <a:pt x="482" y="232"/>
                </a:lnTo>
                <a:lnTo>
                  <a:pt x="482" y="88"/>
                </a:lnTo>
                <a:lnTo>
                  <a:pt x="340" y="88"/>
                </a:lnTo>
                <a:lnTo>
                  <a:pt x="340" y="88"/>
                </a:lnTo>
                <a:lnTo>
                  <a:pt x="342" y="74"/>
                </a:lnTo>
                <a:lnTo>
                  <a:pt x="344" y="60"/>
                </a:lnTo>
                <a:lnTo>
                  <a:pt x="344" y="60"/>
                </a:lnTo>
                <a:lnTo>
                  <a:pt x="342" y="48"/>
                </a:lnTo>
                <a:lnTo>
                  <a:pt x="338" y="38"/>
                </a:lnTo>
                <a:lnTo>
                  <a:pt x="334" y="28"/>
                </a:lnTo>
                <a:lnTo>
                  <a:pt x="326" y="18"/>
                </a:lnTo>
                <a:lnTo>
                  <a:pt x="318" y="12"/>
                </a:lnTo>
                <a:lnTo>
                  <a:pt x="308" y="6"/>
                </a:lnTo>
                <a:lnTo>
                  <a:pt x="296" y="2"/>
                </a:lnTo>
                <a:lnTo>
                  <a:pt x="284" y="0"/>
                </a:lnTo>
                <a:lnTo>
                  <a:pt x="284" y="0"/>
                </a:lnTo>
                <a:lnTo>
                  <a:pt x="272" y="2"/>
                </a:lnTo>
                <a:lnTo>
                  <a:pt x="262" y="6"/>
                </a:lnTo>
                <a:lnTo>
                  <a:pt x="252" y="12"/>
                </a:lnTo>
                <a:lnTo>
                  <a:pt x="242" y="18"/>
                </a:lnTo>
                <a:lnTo>
                  <a:pt x="234" y="28"/>
                </a:lnTo>
                <a:lnTo>
                  <a:pt x="230" y="38"/>
                </a:lnTo>
                <a:lnTo>
                  <a:pt x="226" y="48"/>
                </a:lnTo>
                <a:lnTo>
                  <a:pt x="224" y="60"/>
                </a:lnTo>
                <a:lnTo>
                  <a:pt x="224" y="60"/>
                </a:lnTo>
                <a:lnTo>
                  <a:pt x="226" y="74"/>
                </a:lnTo>
                <a:lnTo>
                  <a:pt x="230" y="88"/>
                </a:lnTo>
                <a:lnTo>
                  <a:pt x="86" y="88"/>
                </a:lnTo>
                <a:close/>
              </a:path>
            </a:pathLst>
          </a:custGeom>
          <a:solidFill>
            <a:srgbClr val="FFFFFF"/>
          </a:solidFill>
          <a:ln w="3810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8" name="Freeform 6"/>
          <p:cNvSpPr>
            <a:spLocks/>
          </p:cNvSpPr>
          <p:nvPr/>
        </p:nvSpPr>
        <p:spPr bwMode="auto">
          <a:xfrm>
            <a:off x="4391901" y="4777285"/>
            <a:ext cx="842456" cy="1029669"/>
          </a:xfrm>
          <a:custGeom>
            <a:avLst/>
            <a:gdLst>
              <a:gd name="T0" fmla="*/ 0 w 396"/>
              <a:gd name="T1" fmla="*/ 88 h 484"/>
              <a:gd name="T2" fmla="*/ 0 w 396"/>
              <a:gd name="T3" fmla="*/ 484 h 484"/>
              <a:gd name="T4" fmla="*/ 396 w 396"/>
              <a:gd name="T5" fmla="*/ 484 h 484"/>
              <a:gd name="T6" fmla="*/ 396 w 396"/>
              <a:gd name="T7" fmla="*/ 338 h 484"/>
              <a:gd name="T8" fmla="*/ 396 w 396"/>
              <a:gd name="T9" fmla="*/ 338 h 484"/>
              <a:gd name="T10" fmla="*/ 376 w 396"/>
              <a:gd name="T11" fmla="*/ 344 h 484"/>
              <a:gd name="T12" fmla="*/ 360 w 396"/>
              <a:gd name="T13" fmla="*/ 344 h 484"/>
              <a:gd name="T14" fmla="*/ 360 w 396"/>
              <a:gd name="T15" fmla="*/ 344 h 484"/>
              <a:gd name="T16" fmla="*/ 348 w 396"/>
              <a:gd name="T17" fmla="*/ 344 h 484"/>
              <a:gd name="T18" fmla="*/ 338 w 396"/>
              <a:gd name="T19" fmla="*/ 340 h 484"/>
              <a:gd name="T20" fmla="*/ 328 w 396"/>
              <a:gd name="T21" fmla="*/ 334 h 484"/>
              <a:gd name="T22" fmla="*/ 318 w 396"/>
              <a:gd name="T23" fmla="*/ 328 h 484"/>
              <a:gd name="T24" fmla="*/ 312 w 396"/>
              <a:gd name="T25" fmla="*/ 318 h 484"/>
              <a:gd name="T26" fmla="*/ 306 w 396"/>
              <a:gd name="T27" fmla="*/ 308 h 484"/>
              <a:gd name="T28" fmla="*/ 302 w 396"/>
              <a:gd name="T29" fmla="*/ 298 h 484"/>
              <a:gd name="T30" fmla="*/ 300 w 396"/>
              <a:gd name="T31" fmla="*/ 286 h 484"/>
              <a:gd name="T32" fmla="*/ 300 w 396"/>
              <a:gd name="T33" fmla="*/ 286 h 484"/>
              <a:gd name="T34" fmla="*/ 302 w 396"/>
              <a:gd name="T35" fmla="*/ 274 h 484"/>
              <a:gd name="T36" fmla="*/ 306 w 396"/>
              <a:gd name="T37" fmla="*/ 262 h 484"/>
              <a:gd name="T38" fmla="*/ 312 w 396"/>
              <a:gd name="T39" fmla="*/ 252 h 484"/>
              <a:gd name="T40" fmla="*/ 318 w 396"/>
              <a:gd name="T41" fmla="*/ 244 h 484"/>
              <a:gd name="T42" fmla="*/ 328 w 396"/>
              <a:gd name="T43" fmla="*/ 236 h 484"/>
              <a:gd name="T44" fmla="*/ 338 w 396"/>
              <a:gd name="T45" fmla="*/ 230 h 484"/>
              <a:gd name="T46" fmla="*/ 348 w 396"/>
              <a:gd name="T47" fmla="*/ 228 h 484"/>
              <a:gd name="T48" fmla="*/ 360 w 396"/>
              <a:gd name="T49" fmla="*/ 226 h 484"/>
              <a:gd name="T50" fmla="*/ 360 w 396"/>
              <a:gd name="T51" fmla="*/ 226 h 484"/>
              <a:gd name="T52" fmla="*/ 376 w 396"/>
              <a:gd name="T53" fmla="*/ 228 h 484"/>
              <a:gd name="T54" fmla="*/ 396 w 396"/>
              <a:gd name="T55" fmla="*/ 232 h 484"/>
              <a:gd name="T56" fmla="*/ 396 w 396"/>
              <a:gd name="T57" fmla="*/ 88 h 484"/>
              <a:gd name="T58" fmla="*/ 254 w 396"/>
              <a:gd name="T59" fmla="*/ 88 h 484"/>
              <a:gd name="T60" fmla="*/ 254 w 396"/>
              <a:gd name="T61" fmla="*/ 88 h 484"/>
              <a:gd name="T62" fmla="*/ 256 w 396"/>
              <a:gd name="T63" fmla="*/ 72 h 484"/>
              <a:gd name="T64" fmla="*/ 258 w 396"/>
              <a:gd name="T65" fmla="*/ 60 h 484"/>
              <a:gd name="T66" fmla="*/ 258 w 396"/>
              <a:gd name="T67" fmla="*/ 60 h 484"/>
              <a:gd name="T68" fmla="*/ 256 w 396"/>
              <a:gd name="T69" fmla="*/ 48 h 484"/>
              <a:gd name="T70" fmla="*/ 252 w 396"/>
              <a:gd name="T71" fmla="*/ 36 h 484"/>
              <a:gd name="T72" fmla="*/ 248 w 396"/>
              <a:gd name="T73" fmla="*/ 26 h 484"/>
              <a:gd name="T74" fmla="*/ 240 w 396"/>
              <a:gd name="T75" fmla="*/ 18 h 484"/>
              <a:gd name="T76" fmla="*/ 232 w 396"/>
              <a:gd name="T77" fmla="*/ 10 h 484"/>
              <a:gd name="T78" fmla="*/ 222 w 396"/>
              <a:gd name="T79" fmla="*/ 4 h 484"/>
              <a:gd name="T80" fmla="*/ 210 w 396"/>
              <a:gd name="T81" fmla="*/ 2 h 484"/>
              <a:gd name="T82" fmla="*/ 198 w 396"/>
              <a:gd name="T83" fmla="*/ 0 h 484"/>
              <a:gd name="T84" fmla="*/ 198 w 396"/>
              <a:gd name="T85" fmla="*/ 0 h 484"/>
              <a:gd name="T86" fmla="*/ 186 w 396"/>
              <a:gd name="T87" fmla="*/ 2 h 484"/>
              <a:gd name="T88" fmla="*/ 174 w 396"/>
              <a:gd name="T89" fmla="*/ 4 h 484"/>
              <a:gd name="T90" fmla="*/ 164 w 396"/>
              <a:gd name="T91" fmla="*/ 10 h 484"/>
              <a:gd name="T92" fmla="*/ 156 w 396"/>
              <a:gd name="T93" fmla="*/ 18 h 484"/>
              <a:gd name="T94" fmla="*/ 148 w 396"/>
              <a:gd name="T95" fmla="*/ 26 h 484"/>
              <a:gd name="T96" fmla="*/ 144 w 396"/>
              <a:gd name="T97" fmla="*/ 36 h 484"/>
              <a:gd name="T98" fmla="*/ 140 w 396"/>
              <a:gd name="T99" fmla="*/ 48 h 484"/>
              <a:gd name="T100" fmla="*/ 138 w 396"/>
              <a:gd name="T101" fmla="*/ 60 h 484"/>
              <a:gd name="T102" fmla="*/ 138 w 396"/>
              <a:gd name="T103" fmla="*/ 60 h 484"/>
              <a:gd name="T104" fmla="*/ 140 w 396"/>
              <a:gd name="T105" fmla="*/ 72 h 484"/>
              <a:gd name="T106" fmla="*/ 142 w 396"/>
              <a:gd name="T107" fmla="*/ 88 h 484"/>
              <a:gd name="T108" fmla="*/ 0 w 396"/>
              <a:gd name="T109" fmla="*/ 88 h 4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396" h="484">
                <a:moveTo>
                  <a:pt x="0" y="88"/>
                </a:moveTo>
                <a:lnTo>
                  <a:pt x="0" y="484"/>
                </a:lnTo>
                <a:lnTo>
                  <a:pt x="396" y="484"/>
                </a:lnTo>
                <a:lnTo>
                  <a:pt x="396" y="338"/>
                </a:lnTo>
                <a:lnTo>
                  <a:pt x="396" y="338"/>
                </a:lnTo>
                <a:lnTo>
                  <a:pt x="376" y="344"/>
                </a:lnTo>
                <a:lnTo>
                  <a:pt x="360" y="344"/>
                </a:lnTo>
                <a:lnTo>
                  <a:pt x="360" y="344"/>
                </a:lnTo>
                <a:lnTo>
                  <a:pt x="348" y="344"/>
                </a:lnTo>
                <a:lnTo>
                  <a:pt x="338" y="340"/>
                </a:lnTo>
                <a:lnTo>
                  <a:pt x="328" y="334"/>
                </a:lnTo>
                <a:lnTo>
                  <a:pt x="318" y="328"/>
                </a:lnTo>
                <a:lnTo>
                  <a:pt x="312" y="318"/>
                </a:lnTo>
                <a:lnTo>
                  <a:pt x="306" y="308"/>
                </a:lnTo>
                <a:lnTo>
                  <a:pt x="302" y="298"/>
                </a:lnTo>
                <a:lnTo>
                  <a:pt x="300" y="286"/>
                </a:lnTo>
                <a:lnTo>
                  <a:pt x="300" y="286"/>
                </a:lnTo>
                <a:lnTo>
                  <a:pt x="302" y="274"/>
                </a:lnTo>
                <a:lnTo>
                  <a:pt x="306" y="262"/>
                </a:lnTo>
                <a:lnTo>
                  <a:pt x="312" y="252"/>
                </a:lnTo>
                <a:lnTo>
                  <a:pt x="318" y="244"/>
                </a:lnTo>
                <a:lnTo>
                  <a:pt x="328" y="236"/>
                </a:lnTo>
                <a:lnTo>
                  <a:pt x="338" y="230"/>
                </a:lnTo>
                <a:lnTo>
                  <a:pt x="348" y="228"/>
                </a:lnTo>
                <a:lnTo>
                  <a:pt x="360" y="226"/>
                </a:lnTo>
                <a:lnTo>
                  <a:pt x="360" y="226"/>
                </a:lnTo>
                <a:lnTo>
                  <a:pt x="376" y="228"/>
                </a:lnTo>
                <a:lnTo>
                  <a:pt x="396" y="232"/>
                </a:lnTo>
                <a:lnTo>
                  <a:pt x="396" y="88"/>
                </a:lnTo>
                <a:lnTo>
                  <a:pt x="254" y="88"/>
                </a:lnTo>
                <a:lnTo>
                  <a:pt x="254" y="88"/>
                </a:lnTo>
                <a:lnTo>
                  <a:pt x="256" y="72"/>
                </a:lnTo>
                <a:lnTo>
                  <a:pt x="258" y="60"/>
                </a:lnTo>
                <a:lnTo>
                  <a:pt x="258" y="60"/>
                </a:lnTo>
                <a:lnTo>
                  <a:pt x="256" y="48"/>
                </a:lnTo>
                <a:lnTo>
                  <a:pt x="252" y="36"/>
                </a:lnTo>
                <a:lnTo>
                  <a:pt x="248" y="26"/>
                </a:lnTo>
                <a:lnTo>
                  <a:pt x="240" y="18"/>
                </a:lnTo>
                <a:lnTo>
                  <a:pt x="232" y="10"/>
                </a:lnTo>
                <a:lnTo>
                  <a:pt x="222" y="4"/>
                </a:lnTo>
                <a:lnTo>
                  <a:pt x="210" y="2"/>
                </a:lnTo>
                <a:lnTo>
                  <a:pt x="198" y="0"/>
                </a:lnTo>
                <a:lnTo>
                  <a:pt x="198" y="0"/>
                </a:lnTo>
                <a:lnTo>
                  <a:pt x="186" y="2"/>
                </a:lnTo>
                <a:lnTo>
                  <a:pt x="174" y="4"/>
                </a:lnTo>
                <a:lnTo>
                  <a:pt x="164" y="10"/>
                </a:lnTo>
                <a:lnTo>
                  <a:pt x="156" y="18"/>
                </a:lnTo>
                <a:lnTo>
                  <a:pt x="148" y="26"/>
                </a:lnTo>
                <a:lnTo>
                  <a:pt x="144" y="36"/>
                </a:lnTo>
                <a:lnTo>
                  <a:pt x="140" y="48"/>
                </a:lnTo>
                <a:lnTo>
                  <a:pt x="138" y="60"/>
                </a:lnTo>
                <a:lnTo>
                  <a:pt x="138" y="60"/>
                </a:lnTo>
                <a:lnTo>
                  <a:pt x="140" y="72"/>
                </a:lnTo>
                <a:lnTo>
                  <a:pt x="142" y="88"/>
                </a:lnTo>
                <a:lnTo>
                  <a:pt x="0" y="88"/>
                </a:lnTo>
                <a:close/>
              </a:path>
            </a:pathLst>
          </a:custGeom>
          <a:solidFill>
            <a:srgbClr val="FFFFFF"/>
          </a:solidFill>
          <a:ln w="3810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9" name="Freeform 7"/>
          <p:cNvSpPr>
            <a:spLocks/>
          </p:cNvSpPr>
          <p:nvPr/>
        </p:nvSpPr>
        <p:spPr bwMode="auto">
          <a:xfrm>
            <a:off x="5676481" y="4964500"/>
            <a:ext cx="1029668" cy="842455"/>
          </a:xfrm>
          <a:custGeom>
            <a:avLst/>
            <a:gdLst>
              <a:gd name="T0" fmla="*/ 0 w 484"/>
              <a:gd name="T1" fmla="*/ 0 h 396"/>
              <a:gd name="T2" fmla="*/ 0 w 484"/>
              <a:gd name="T3" fmla="*/ 396 h 396"/>
              <a:gd name="T4" fmla="*/ 396 w 484"/>
              <a:gd name="T5" fmla="*/ 396 h 396"/>
              <a:gd name="T6" fmla="*/ 396 w 484"/>
              <a:gd name="T7" fmla="*/ 252 h 396"/>
              <a:gd name="T8" fmla="*/ 396 w 484"/>
              <a:gd name="T9" fmla="*/ 252 h 396"/>
              <a:gd name="T10" fmla="*/ 412 w 484"/>
              <a:gd name="T11" fmla="*/ 256 h 396"/>
              <a:gd name="T12" fmla="*/ 424 w 484"/>
              <a:gd name="T13" fmla="*/ 256 h 396"/>
              <a:gd name="T14" fmla="*/ 424 w 484"/>
              <a:gd name="T15" fmla="*/ 256 h 396"/>
              <a:gd name="T16" fmla="*/ 436 w 484"/>
              <a:gd name="T17" fmla="*/ 256 h 396"/>
              <a:gd name="T18" fmla="*/ 448 w 484"/>
              <a:gd name="T19" fmla="*/ 252 h 396"/>
              <a:gd name="T20" fmla="*/ 458 w 484"/>
              <a:gd name="T21" fmla="*/ 246 h 396"/>
              <a:gd name="T22" fmla="*/ 466 w 484"/>
              <a:gd name="T23" fmla="*/ 240 h 396"/>
              <a:gd name="T24" fmla="*/ 474 w 484"/>
              <a:gd name="T25" fmla="*/ 230 h 396"/>
              <a:gd name="T26" fmla="*/ 478 w 484"/>
              <a:gd name="T27" fmla="*/ 220 h 396"/>
              <a:gd name="T28" fmla="*/ 482 w 484"/>
              <a:gd name="T29" fmla="*/ 210 h 396"/>
              <a:gd name="T30" fmla="*/ 484 w 484"/>
              <a:gd name="T31" fmla="*/ 198 h 396"/>
              <a:gd name="T32" fmla="*/ 484 w 484"/>
              <a:gd name="T33" fmla="*/ 198 h 396"/>
              <a:gd name="T34" fmla="*/ 482 w 484"/>
              <a:gd name="T35" fmla="*/ 186 h 396"/>
              <a:gd name="T36" fmla="*/ 478 w 484"/>
              <a:gd name="T37" fmla="*/ 174 h 396"/>
              <a:gd name="T38" fmla="*/ 474 w 484"/>
              <a:gd name="T39" fmla="*/ 164 h 396"/>
              <a:gd name="T40" fmla="*/ 466 w 484"/>
              <a:gd name="T41" fmla="*/ 156 h 396"/>
              <a:gd name="T42" fmla="*/ 458 w 484"/>
              <a:gd name="T43" fmla="*/ 148 h 396"/>
              <a:gd name="T44" fmla="*/ 448 w 484"/>
              <a:gd name="T45" fmla="*/ 142 h 396"/>
              <a:gd name="T46" fmla="*/ 436 w 484"/>
              <a:gd name="T47" fmla="*/ 140 h 396"/>
              <a:gd name="T48" fmla="*/ 424 w 484"/>
              <a:gd name="T49" fmla="*/ 138 h 396"/>
              <a:gd name="T50" fmla="*/ 424 w 484"/>
              <a:gd name="T51" fmla="*/ 138 h 396"/>
              <a:gd name="T52" fmla="*/ 412 w 484"/>
              <a:gd name="T53" fmla="*/ 140 h 396"/>
              <a:gd name="T54" fmla="*/ 396 w 484"/>
              <a:gd name="T55" fmla="*/ 142 h 396"/>
              <a:gd name="T56" fmla="*/ 396 w 484"/>
              <a:gd name="T57" fmla="*/ 0 h 396"/>
              <a:gd name="T58" fmla="*/ 252 w 484"/>
              <a:gd name="T59" fmla="*/ 0 h 396"/>
              <a:gd name="T60" fmla="*/ 252 w 484"/>
              <a:gd name="T61" fmla="*/ 0 h 396"/>
              <a:gd name="T62" fmla="*/ 256 w 484"/>
              <a:gd name="T63" fmla="*/ 18 h 396"/>
              <a:gd name="T64" fmla="*/ 258 w 484"/>
              <a:gd name="T65" fmla="*/ 34 h 396"/>
              <a:gd name="T66" fmla="*/ 258 w 484"/>
              <a:gd name="T67" fmla="*/ 34 h 396"/>
              <a:gd name="T68" fmla="*/ 256 w 484"/>
              <a:gd name="T69" fmla="*/ 46 h 396"/>
              <a:gd name="T70" fmla="*/ 254 w 484"/>
              <a:gd name="T71" fmla="*/ 58 h 396"/>
              <a:gd name="T72" fmla="*/ 248 w 484"/>
              <a:gd name="T73" fmla="*/ 68 h 396"/>
              <a:gd name="T74" fmla="*/ 240 w 484"/>
              <a:gd name="T75" fmla="*/ 76 h 396"/>
              <a:gd name="T76" fmla="*/ 232 w 484"/>
              <a:gd name="T77" fmla="*/ 84 h 396"/>
              <a:gd name="T78" fmla="*/ 222 w 484"/>
              <a:gd name="T79" fmla="*/ 90 h 396"/>
              <a:gd name="T80" fmla="*/ 210 w 484"/>
              <a:gd name="T81" fmla="*/ 94 h 396"/>
              <a:gd name="T82" fmla="*/ 198 w 484"/>
              <a:gd name="T83" fmla="*/ 94 h 396"/>
              <a:gd name="T84" fmla="*/ 198 w 484"/>
              <a:gd name="T85" fmla="*/ 94 h 396"/>
              <a:gd name="T86" fmla="*/ 186 w 484"/>
              <a:gd name="T87" fmla="*/ 94 h 396"/>
              <a:gd name="T88" fmla="*/ 176 w 484"/>
              <a:gd name="T89" fmla="*/ 90 h 396"/>
              <a:gd name="T90" fmla="*/ 166 w 484"/>
              <a:gd name="T91" fmla="*/ 84 h 396"/>
              <a:gd name="T92" fmla="*/ 156 w 484"/>
              <a:gd name="T93" fmla="*/ 76 h 396"/>
              <a:gd name="T94" fmla="*/ 150 w 484"/>
              <a:gd name="T95" fmla="*/ 68 h 396"/>
              <a:gd name="T96" fmla="*/ 144 w 484"/>
              <a:gd name="T97" fmla="*/ 58 h 396"/>
              <a:gd name="T98" fmla="*/ 140 w 484"/>
              <a:gd name="T99" fmla="*/ 46 h 396"/>
              <a:gd name="T100" fmla="*/ 140 w 484"/>
              <a:gd name="T101" fmla="*/ 34 h 396"/>
              <a:gd name="T102" fmla="*/ 140 w 484"/>
              <a:gd name="T103" fmla="*/ 34 h 396"/>
              <a:gd name="T104" fmla="*/ 140 w 484"/>
              <a:gd name="T105" fmla="*/ 18 h 396"/>
              <a:gd name="T106" fmla="*/ 146 w 484"/>
              <a:gd name="T107" fmla="*/ 0 h 396"/>
              <a:gd name="T108" fmla="*/ 0 w 484"/>
              <a:gd name="T109" fmla="*/ 0 h 3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484" h="396">
                <a:moveTo>
                  <a:pt x="0" y="0"/>
                </a:moveTo>
                <a:lnTo>
                  <a:pt x="0" y="396"/>
                </a:lnTo>
                <a:lnTo>
                  <a:pt x="396" y="396"/>
                </a:lnTo>
                <a:lnTo>
                  <a:pt x="396" y="252"/>
                </a:lnTo>
                <a:lnTo>
                  <a:pt x="396" y="252"/>
                </a:lnTo>
                <a:lnTo>
                  <a:pt x="412" y="256"/>
                </a:lnTo>
                <a:lnTo>
                  <a:pt x="424" y="256"/>
                </a:lnTo>
                <a:lnTo>
                  <a:pt x="424" y="256"/>
                </a:lnTo>
                <a:lnTo>
                  <a:pt x="436" y="256"/>
                </a:lnTo>
                <a:lnTo>
                  <a:pt x="448" y="252"/>
                </a:lnTo>
                <a:lnTo>
                  <a:pt x="458" y="246"/>
                </a:lnTo>
                <a:lnTo>
                  <a:pt x="466" y="240"/>
                </a:lnTo>
                <a:lnTo>
                  <a:pt x="474" y="230"/>
                </a:lnTo>
                <a:lnTo>
                  <a:pt x="478" y="220"/>
                </a:lnTo>
                <a:lnTo>
                  <a:pt x="482" y="210"/>
                </a:lnTo>
                <a:lnTo>
                  <a:pt x="484" y="198"/>
                </a:lnTo>
                <a:lnTo>
                  <a:pt x="484" y="198"/>
                </a:lnTo>
                <a:lnTo>
                  <a:pt x="482" y="186"/>
                </a:lnTo>
                <a:lnTo>
                  <a:pt x="478" y="174"/>
                </a:lnTo>
                <a:lnTo>
                  <a:pt x="474" y="164"/>
                </a:lnTo>
                <a:lnTo>
                  <a:pt x="466" y="156"/>
                </a:lnTo>
                <a:lnTo>
                  <a:pt x="458" y="148"/>
                </a:lnTo>
                <a:lnTo>
                  <a:pt x="448" y="142"/>
                </a:lnTo>
                <a:lnTo>
                  <a:pt x="436" y="140"/>
                </a:lnTo>
                <a:lnTo>
                  <a:pt x="424" y="138"/>
                </a:lnTo>
                <a:lnTo>
                  <a:pt x="424" y="138"/>
                </a:lnTo>
                <a:lnTo>
                  <a:pt x="412" y="140"/>
                </a:lnTo>
                <a:lnTo>
                  <a:pt x="396" y="142"/>
                </a:lnTo>
                <a:lnTo>
                  <a:pt x="396" y="0"/>
                </a:lnTo>
                <a:lnTo>
                  <a:pt x="252" y="0"/>
                </a:lnTo>
                <a:lnTo>
                  <a:pt x="252" y="0"/>
                </a:lnTo>
                <a:lnTo>
                  <a:pt x="256" y="18"/>
                </a:lnTo>
                <a:lnTo>
                  <a:pt x="258" y="34"/>
                </a:lnTo>
                <a:lnTo>
                  <a:pt x="258" y="34"/>
                </a:lnTo>
                <a:lnTo>
                  <a:pt x="256" y="46"/>
                </a:lnTo>
                <a:lnTo>
                  <a:pt x="254" y="58"/>
                </a:lnTo>
                <a:lnTo>
                  <a:pt x="248" y="68"/>
                </a:lnTo>
                <a:lnTo>
                  <a:pt x="240" y="76"/>
                </a:lnTo>
                <a:lnTo>
                  <a:pt x="232" y="84"/>
                </a:lnTo>
                <a:lnTo>
                  <a:pt x="222" y="90"/>
                </a:lnTo>
                <a:lnTo>
                  <a:pt x="210" y="94"/>
                </a:lnTo>
                <a:lnTo>
                  <a:pt x="198" y="94"/>
                </a:lnTo>
                <a:lnTo>
                  <a:pt x="198" y="94"/>
                </a:lnTo>
                <a:lnTo>
                  <a:pt x="186" y="94"/>
                </a:lnTo>
                <a:lnTo>
                  <a:pt x="176" y="90"/>
                </a:lnTo>
                <a:lnTo>
                  <a:pt x="166" y="84"/>
                </a:lnTo>
                <a:lnTo>
                  <a:pt x="156" y="76"/>
                </a:lnTo>
                <a:lnTo>
                  <a:pt x="150" y="68"/>
                </a:lnTo>
                <a:lnTo>
                  <a:pt x="144" y="58"/>
                </a:lnTo>
                <a:lnTo>
                  <a:pt x="140" y="46"/>
                </a:lnTo>
                <a:lnTo>
                  <a:pt x="140" y="34"/>
                </a:lnTo>
                <a:lnTo>
                  <a:pt x="140" y="34"/>
                </a:lnTo>
                <a:lnTo>
                  <a:pt x="140" y="18"/>
                </a:lnTo>
                <a:lnTo>
                  <a:pt x="146" y="0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 w="3810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0" name="Freeform 13"/>
          <p:cNvSpPr>
            <a:spLocks/>
          </p:cNvSpPr>
          <p:nvPr/>
        </p:nvSpPr>
        <p:spPr bwMode="auto">
          <a:xfrm>
            <a:off x="1737738" y="4964499"/>
            <a:ext cx="842456" cy="842456"/>
          </a:xfrm>
          <a:custGeom>
            <a:avLst/>
            <a:gdLst>
              <a:gd name="T0" fmla="*/ 0 w 396"/>
              <a:gd name="T1" fmla="*/ 0 h 396"/>
              <a:gd name="T2" fmla="*/ 0 w 396"/>
              <a:gd name="T3" fmla="*/ 396 h 396"/>
              <a:gd name="T4" fmla="*/ 396 w 396"/>
              <a:gd name="T5" fmla="*/ 396 h 396"/>
              <a:gd name="T6" fmla="*/ 396 w 396"/>
              <a:gd name="T7" fmla="*/ 250 h 396"/>
              <a:gd name="T8" fmla="*/ 396 w 396"/>
              <a:gd name="T9" fmla="*/ 250 h 396"/>
              <a:gd name="T10" fmla="*/ 378 w 396"/>
              <a:gd name="T11" fmla="*/ 256 h 396"/>
              <a:gd name="T12" fmla="*/ 360 w 396"/>
              <a:gd name="T13" fmla="*/ 256 h 396"/>
              <a:gd name="T14" fmla="*/ 360 w 396"/>
              <a:gd name="T15" fmla="*/ 256 h 396"/>
              <a:gd name="T16" fmla="*/ 348 w 396"/>
              <a:gd name="T17" fmla="*/ 256 h 396"/>
              <a:gd name="T18" fmla="*/ 338 w 396"/>
              <a:gd name="T19" fmla="*/ 252 h 396"/>
              <a:gd name="T20" fmla="*/ 328 w 396"/>
              <a:gd name="T21" fmla="*/ 246 h 396"/>
              <a:gd name="T22" fmla="*/ 318 w 396"/>
              <a:gd name="T23" fmla="*/ 240 h 396"/>
              <a:gd name="T24" fmla="*/ 312 w 396"/>
              <a:gd name="T25" fmla="*/ 230 h 396"/>
              <a:gd name="T26" fmla="*/ 306 w 396"/>
              <a:gd name="T27" fmla="*/ 220 h 396"/>
              <a:gd name="T28" fmla="*/ 302 w 396"/>
              <a:gd name="T29" fmla="*/ 210 h 396"/>
              <a:gd name="T30" fmla="*/ 302 w 396"/>
              <a:gd name="T31" fmla="*/ 198 h 396"/>
              <a:gd name="T32" fmla="*/ 302 w 396"/>
              <a:gd name="T33" fmla="*/ 198 h 396"/>
              <a:gd name="T34" fmla="*/ 302 w 396"/>
              <a:gd name="T35" fmla="*/ 186 h 396"/>
              <a:gd name="T36" fmla="*/ 306 w 396"/>
              <a:gd name="T37" fmla="*/ 174 h 396"/>
              <a:gd name="T38" fmla="*/ 312 w 396"/>
              <a:gd name="T39" fmla="*/ 164 h 396"/>
              <a:gd name="T40" fmla="*/ 318 w 396"/>
              <a:gd name="T41" fmla="*/ 156 h 396"/>
              <a:gd name="T42" fmla="*/ 328 w 396"/>
              <a:gd name="T43" fmla="*/ 148 h 396"/>
              <a:gd name="T44" fmla="*/ 338 w 396"/>
              <a:gd name="T45" fmla="*/ 142 h 396"/>
              <a:gd name="T46" fmla="*/ 348 w 396"/>
              <a:gd name="T47" fmla="*/ 140 h 396"/>
              <a:gd name="T48" fmla="*/ 360 w 396"/>
              <a:gd name="T49" fmla="*/ 138 h 396"/>
              <a:gd name="T50" fmla="*/ 360 w 396"/>
              <a:gd name="T51" fmla="*/ 138 h 396"/>
              <a:gd name="T52" fmla="*/ 378 w 396"/>
              <a:gd name="T53" fmla="*/ 140 h 396"/>
              <a:gd name="T54" fmla="*/ 396 w 396"/>
              <a:gd name="T55" fmla="*/ 144 h 396"/>
              <a:gd name="T56" fmla="*/ 396 w 396"/>
              <a:gd name="T57" fmla="*/ 0 h 396"/>
              <a:gd name="T58" fmla="*/ 252 w 396"/>
              <a:gd name="T59" fmla="*/ 0 h 396"/>
              <a:gd name="T60" fmla="*/ 252 w 396"/>
              <a:gd name="T61" fmla="*/ 0 h 396"/>
              <a:gd name="T62" fmla="*/ 256 w 396"/>
              <a:gd name="T63" fmla="*/ 18 h 396"/>
              <a:gd name="T64" fmla="*/ 258 w 396"/>
              <a:gd name="T65" fmla="*/ 34 h 396"/>
              <a:gd name="T66" fmla="*/ 258 w 396"/>
              <a:gd name="T67" fmla="*/ 34 h 396"/>
              <a:gd name="T68" fmla="*/ 256 w 396"/>
              <a:gd name="T69" fmla="*/ 46 h 396"/>
              <a:gd name="T70" fmla="*/ 252 w 396"/>
              <a:gd name="T71" fmla="*/ 58 h 396"/>
              <a:gd name="T72" fmla="*/ 248 w 396"/>
              <a:gd name="T73" fmla="*/ 68 h 396"/>
              <a:gd name="T74" fmla="*/ 240 w 396"/>
              <a:gd name="T75" fmla="*/ 76 h 396"/>
              <a:gd name="T76" fmla="*/ 232 w 396"/>
              <a:gd name="T77" fmla="*/ 84 h 396"/>
              <a:gd name="T78" fmla="*/ 222 w 396"/>
              <a:gd name="T79" fmla="*/ 90 h 396"/>
              <a:gd name="T80" fmla="*/ 210 w 396"/>
              <a:gd name="T81" fmla="*/ 94 h 396"/>
              <a:gd name="T82" fmla="*/ 198 w 396"/>
              <a:gd name="T83" fmla="*/ 94 h 396"/>
              <a:gd name="T84" fmla="*/ 198 w 396"/>
              <a:gd name="T85" fmla="*/ 94 h 396"/>
              <a:gd name="T86" fmla="*/ 186 w 396"/>
              <a:gd name="T87" fmla="*/ 94 h 396"/>
              <a:gd name="T88" fmla="*/ 176 w 396"/>
              <a:gd name="T89" fmla="*/ 90 h 396"/>
              <a:gd name="T90" fmla="*/ 166 w 396"/>
              <a:gd name="T91" fmla="*/ 84 h 396"/>
              <a:gd name="T92" fmla="*/ 156 w 396"/>
              <a:gd name="T93" fmla="*/ 76 h 396"/>
              <a:gd name="T94" fmla="*/ 148 w 396"/>
              <a:gd name="T95" fmla="*/ 68 h 396"/>
              <a:gd name="T96" fmla="*/ 144 w 396"/>
              <a:gd name="T97" fmla="*/ 58 h 396"/>
              <a:gd name="T98" fmla="*/ 140 w 396"/>
              <a:gd name="T99" fmla="*/ 46 h 396"/>
              <a:gd name="T100" fmla="*/ 138 w 396"/>
              <a:gd name="T101" fmla="*/ 34 h 396"/>
              <a:gd name="T102" fmla="*/ 138 w 396"/>
              <a:gd name="T103" fmla="*/ 34 h 396"/>
              <a:gd name="T104" fmla="*/ 140 w 396"/>
              <a:gd name="T105" fmla="*/ 18 h 396"/>
              <a:gd name="T106" fmla="*/ 146 w 396"/>
              <a:gd name="T107" fmla="*/ 0 h 396"/>
              <a:gd name="T108" fmla="*/ 0 w 396"/>
              <a:gd name="T109" fmla="*/ 0 h 3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396" h="396">
                <a:moveTo>
                  <a:pt x="0" y="0"/>
                </a:moveTo>
                <a:lnTo>
                  <a:pt x="0" y="396"/>
                </a:lnTo>
                <a:lnTo>
                  <a:pt x="396" y="396"/>
                </a:lnTo>
                <a:lnTo>
                  <a:pt x="396" y="250"/>
                </a:lnTo>
                <a:lnTo>
                  <a:pt x="396" y="250"/>
                </a:lnTo>
                <a:lnTo>
                  <a:pt x="378" y="256"/>
                </a:lnTo>
                <a:lnTo>
                  <a:pt x="360" y="256"/>
                </a:lnTo>
                <a:lnTo>
                  <a:pt x="360" y="256"/>
                </a:lnTo>
                <a:lnTo>
                  <a:pt x="348" y="256"/>
                </a:lnTo>
                <a:lnTo>
                  <a:pt x="338" y="252"/>
                </a:lnTo>
                <a:lnTo>
                  <a:pt x="328" y="246"/>
                </a:lnTo>
                <a:lnTo>
                  <a:pt x="318" y="240"/>
                </a:lnTo>
                <a:lnTo>
                  <a:pt x="312" y="230"/>
                </a:lnTo>
                <a:lnTo>
                  <a:pt x="306" y="220"/>
                </a:lnTo>
                <a:lnTo>
                  <a:pt x="302" y="210"/>
                </a:lnTo>
                <a:lnTo>
                  <a:pt x="302" y="198"/>
                </a:lnTo>
                <a:lnTo>
                  <a:pt x="302" y="198"/>
                </a:lnTo>
                <a:lnTo>
                  <a:pt x="302" y="186"/>
                </a:lnTo>
                <a:lnTo>
                  <a:pt x="306" y="174"/>
                </a:lnTo>
                <a:lnTo>
                  <a:pt x="312" y="164"/>
                </a:lnTo>
                <a:lnTo>
                  <a:pt x="318" y="156"/>
                </a:lnTo>
                <a:lnTo>
                  <a:pt x="328" y="148"/>
                </a:lnTo>
                <a:lnTo>
                  <a:pt x="338" y="142"/>
                </a:lnTo>
                <a:lnTo>
                  <a:pt x="348" y="140"/>
                </a:lnTo>
                <a:lnTo>
                  <a:pt x="360" y="138"/>
                </a:lnTo>
                <a:lnTo>
                  <a:pt x="360" y="138"/>
                </a:lnTo>
                <a:lnTo>
                  <a:pt x="378" y="140"/>
                </a:lnTo>
                <a:lnTo>
                  <a:pt x="396" y="144"/>
                </a:lnTo>
                <a:lnTo>
                  <a:pt x="396" y="0"/>
                </a:lnTo>
                <a:lnTo>
                  <a:pt x="252" y="0"/>
                </a:lnTo>
                <a:lnTo>
                  <a:pt x="252" y="0"/>
                </a:lnTo>
                <a:lnTo>
                  <a:pt x="256" y="18"/>
                </a:lnTo>
                <a:lnTo>
                  <a:pt x="258" y="34"/>
                </a:lnTo>
                <a:lnTo>
                  <a:pt x="258" y="34"/>
                </a:lnTo>
                <a:lnTo>
                  <a:pt x="256" y="46"/>
                </a:lnTo>
                <a:lnTo>
                  <a:pt x="252" y="58"/>
                </a:lnTo>
                <a:lnTo>
                  <a:pt x="248" y="68"/>
                </a:lnTo>
                <a:lnTo>
                  <a:pt x="240" y="76"/>
                </a:lnTo>
                <a:lnTo>
                  <a:pt x="232" y="84"/>
                </a:lnTo>
                <a:lnTo>
                  <a:pt x="222" y="90"/>
                </a:lnTo>
                <a:lnTo>
                  <a:pt x="210" y="94"/>
                </a:lnTo>
                <a:lnTo>
                  <a:pt x="198" y="94"/>
                </a:lnTo>
                <a:lnTo>
                  <a:pt x="198" y="94"/>
                </a:lnTo>
                <a:lnTo>
                  <a:pt x="186" y="94"/>
                </a:lnTo>
                <a:lnTo>
                  <a:pt x="176" y="90"/>
                </a:lnTo>
                <a:lnTo>
                  <a:pt x="166" y="84"/>
                </a:lnTo>
                <a:lnTo>
                  <a:pt x="156" y="76"/>
                </a:lnTo>
                <a:lnTo>
                  <a:pt x="148" y="68"/>
                </a:lnTo>
                <a:lnTo>
                  <a:pt x="144" y="58"/>
                </a:lnTo>
                <a:lnTo>
                  <a:pt x="140" y="46"/>
                </a:lnTo>
                <a:lnTo>
                  <a:pt x="138" y="34"/>
                </a:lnTo>
                <a:lnTo>
                  <a:pt x="138" y="34"/>
                </a:lnTo>
                <a:lnTo>
                  <a:pt x="140" y="18"/>
                </a:lnTo>
                <a:lnTo>
                  <a:pt x="146" y="0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 w="3810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1" name="Freeform 18"/>
          <p:cNvSpPr>
            <a:spLocks/>
          </p:cNvSpPr>
          <p:nvPr/>
        </p:nvSpPr>
        <p:spPr bwMode="auto">
          <a:xfrm>
            <a:off x="3042697" y="4777287"/>
            <a:ext cx="1029668" cy="1029668"/>
          </a:xfrm>
          <a:custGeom>
            <a:avLst/>
            <a:gdLst>
              <a:gd name="T0" fmla="*/ 0 w 484"/>
              <a:gd name="T1" fmla="*/ 88 h 484"/>
              <a:gd name="T2" fmla="*/ 0 w 484"/>
              <a:gd name="T3" fmla="*/ 484 h 484"/>
              <a:gd name="T4" fmla="*/ 398 w 484"/>
              <a:gd name="T5" fmla="*/ 484 h 484"/>
              <a:gd name="T6" fmla="*/ 398 w 484"/>
              <a:gd name="T7" fmla="*/ 340 h 484"/>
              <a:gd name="T8" fmla="*/ 398 w 484"/>
              <a:gd name="T9" fmla="*/ 340 h 484"/>
              <a:gd name="T10" fmla="*/ 412 w 484"/>
              <a:gd name="T11" fmla="*/ 344 h 484"/>
              <a:gd name="T12" fmla="*/ 424 w 484"/>
              <a:gd name="T13" fmla="*/ 344 h 484"/>
              <a:gd name="T14" fmla="*/ 424 w 484"/>
              <a:gd name="T15" fmla="*/ 344 h 484"/>
              <a:gd name="T16" fmla="*/ 436 w 484"/>
              <a:gd name="T17" fmla="*/ 344 h 484"/>
              <a:gd name="T18" fmla="*/ 448 w 484"/>
              <a:gd name="T19" fmla="*/ 340 h 484"/>
              <a:gd name="T20" fmla="*/ 458 w 484"/>
              <a:gd name="T21" fmla="*/ 334 h 484"/>
              <a:gd name="T22" fmla="*/ 466 w 484"/>
              <a:gd name="T23" fmla="*/ 328 h 484"/>
              <a:gd name="T24" fmla="*/ 474 w 484"/>
              <a:gd name="T25" fmla="*/ 318 h 484"/>
              <a:gd name="T26" fmla="*/ 480 w 484"/>
              <a:gd name="T27" fmla="*/ 308 h 484"/>
              <a:gd name="T28" fmla="*/ 484 w 484"/>
              <a:gd name="T29" fmla="*/ 298 h 484"/>
              <a:gd name="T30" fmla="*/ 484 w 484"/>
              <a:gd name="T31" fmla="*/ 286 h 484"/>
              <a:gd name="T32" fmla="*/ 484 w 484"/>
              <a:gd name="T33" fmla="*/ 286 h 484"/>
              <a:gd name="T34" fmla="*/ 484 w 484"/>
              <a:gd name="T35" fmla="*/ 274 h 484"/>
              <a:gd name="T36" fmla="*/ 480 w 484"/>
              <a:gd name="T37" fmla="*/ 262 h 484"/>
              <a:gd name="T38" fmla="*/ 474 w 484"/>
              <a:gd name="T39" fmla="*/ 252 h 484"/>
              <a:gd name="T40" fmla="*/ 466 w 484"/>
              <a:gd name="T41" fmla="*/ 244 h 484"/>
              <a:gd name="T42" fmla="*/ 458 w 484"/>
              <a:gd name="T43" fmla="*/ 236 h 484"/>
              <a:gd name="T44" fmla="*/ 448 w 484"/>
              <a:gd name="T45" fmla="*/ 230 h 484"/>
              <a:gd name="T46" fmla="*/ 436 w 484"/>
              <a:gd name="T47" fmla="*/ 228 h 484"/>
              <a:gd name="T48" fmla="*/ 424 w 484"/>
              <a:gd name="T49" fmla="*/ 226 h 484"/>
              <a:gd name="T50" fmla="*/ 424 w 484"/>
              <a:gd name="T51" fmla="*/ 226 h 484"/>
              <a:gd name="T52" fmla="*/ 412 w 484"/>
              <a:gd name="T53" fmla="*/ 228 h 484"/>
              <a:gd name="T54" fmla="*/ 398 w 484"/>
              <a:gd name="T55" fmla="*/ 230 h 484"/>
              <a:gd name="T56" fmla="*/ 398 w 484"/>
              <a:gd name="T57" fmla="*/ 88 h 484"/>
              <a:gd name="T58" fmla="*/ 254 w 484"/>
              <a:gd name="T59" fmla="*/ 88 h 484"/>
              <a:gd name="T60" fmla="*/ 254 w 484"/>
              <a:gd name="T61" fmla="*/ 88 h 484"/>
              <a:gd name="T62" fmla="*/ 258 w 484"/>
              <a:gd name="T63" fmla="*/ 72 h 484"/>
              <a:gd name="T64" fmla="*/ 258 w 484"/>
              <a:gd name="T65" fmla="*/ 60 h 484"/>
              <a:gd name="T66" fmla="*/ 258 w 484"/>
              <a:gd name="T67" fmla="*/ 60 h 484"/>
              <a:gd name="T68" fmla="*/ 258 w 484"/>
              <a:gd name="T69" fmla="*/ 48 h 484"/>
              <a:gd name="T70" fmla="*/ 254 w 484"/>
              <a:gd name="T71" fmla="*/ 36 h 484"/>
              <a:gd name="T72" fmla="*/ 248 w 484"/>
              <a:gd name="T73" fmla="*/ 26 h 484"/>
              <a:gd name="T74" fmla="*/ 242 w 484"/>
              <a:gd name="T75" fmla="*/ 18 h 484"/>
              <a:gd name="T76" fmla="*/ 232 w 484"/>
              <a:gd name="T77" fmla="*/ 10 h 484"/>
              <a:gd name="T78" fmla="*/ 222 w 484"/>
              <a:gd name="T79" fmla="*/ 4 h 484"/>
              <a:gd name="T80" fmla="*/ 212 w 484"/>
              <a:gd name="T81" fmla="*/ 2 h 484"/>
              <a:gd name="T82" fmla="*/ 200 w 484"/>
              <a:gd name="T83" fmla="*/ 0 h 484"/>
              <a:gd name="T84" fmla="*/ 200 w 484"/>
              <a:gd name="T85" fmla="*/ 0 h 484"/>
              <a:gd name="T86" fmla="*/ 188 w 484"/>
              <a:gd name="T87" fmla="*/ 2 h 484"/>
              <a:gd name="T88" fmla="*/ 176 w 484"/>
              <a:gd name="T89" fmla="*/ 4 h 484"/>
              <a:gd name="T90" fmla="*/ 166 w 484"/>
              <a:gd name="T91" fmla="*/ 10 h 484"/>
              <a:gd name="T92" fmla="*/ 158 w 484"/>
              <a:gd name="T93" fmla="*/ 18 h 484"/>
              <a:gd name="T94" fmla="*/ 150 w 484"/>
              <a:gd name="T95" fmla="*/ 26 h 484"/>
              <a:gd name="T96" fmla="*/ 144 w 484"/>
              <a:gd name="T97" fmla="*/ 36 h 484"/>
              <a:gd name="T98" fmla="*/ 140 w 484"/>
              <a:gd name="T99" fmla="*/ 48 h 484"/>
              <a:gd name="T100" fmla="*/ 140 w 484"/>
              <a:gd name="T101" fmla="*/ 60 h 484"/>
              <a:gd name="T102" fmla="*/ 140 w 484"/>
              <a:gd name="T103" fmla="*/ 60 h 484"/>
              <a:gd name="T104" fmla="*/ 140 w 484"/>
              <a:gd name="T105" fmla="*/ 72 h 484"/>
              <a:gd name="T106" fmla="*/ 144 w 484"/>
              <a:gd name="T107" fmla="*/ 88 h 484"/>
              <a:gd name="T108" fmla="*/ 0 w 484"/>
              <a:gd name="T109" fmla="*/ 88 h 4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484" h="484">
                <a:moveTo>
                  <a:pt x="0" y="88"/>
                </a:moveTo>
                <a:lnTo>
                  <a:pt x="0" y="484"/>
                </a:lnTo>
                <a:lnTo>
                  <a:pt x="398" y="484"/>
                </a:lnTo>
                <a:lnTo>
                  <a:pt x="398" y="340"/>
                </a:lnTo>
                <a:lnTo>
                  <a:pt x="398" y="340"/>
                </a:lnTo>
                <a:lnTo>
                  <a:pt x="412" y="344"/>
                </a:lnTo>
                <a:lnTo>
                  <a:pt x="424" y="344"/>
                </a:lnTo>
                <a:lnTo>
                  <a:pt x="424" y="344"/>
                </a:lnTo>
                <a:lnTo>
                  <a:pt x="436" y="344"/>
                </a:lnTo>
                <a:lnTo>
                  <a:pt x="448" y="340"/>
                </a:lnTo>
                <a:lnTo>
                  <a:pt x="458" y="334"/>
                </a:lnTo>
                <a:lnTo>
                  <a:pt x="466" y="328"/>
                </a:lnTo>
                <a:lnTo>
                  <a:pt x="474" y="318"/>
                </a:lnTo>
                <a:lnTo>
                  <a:pt x="480" y="308"/>
                </a:lnTo>
                <a:lnTo>
                  <a:pt x="484" y="298"/>
                </a:lnTo>
                <a:lnTo>
                  <a:pt x="484" y="286"/>
                </a:lnTo>
                <a:lnTo>
                  <a:pt x="484" y="286"/>
                </a:lnTo>
                <a:lnTo>
                  <a:pt x="484" y="274"/>
                </a:lnTo>
                <a:lnTo>
                  <a:pt x="480" y="262"/>
                </a:lnTo>
                <a:lnTo>
                  <a:pt x="474" y="252"/>
                </a:lnTo>
                <a:lnTo>
                  <a:pt x="466" y="244"/>
                </a:lnTo>
                <a:lnTo>
                  <a:pt x="458" y="236"/>
                </a:lnTo>
                <a:lnTo>
                  <a:pt x="448" y="230"/>
                </a:lnTo>
                <a:lnTo>
                  <a:pt x="436" y="228"/>
                </a:lnTo>
                <a:lnTo>
                  <a:pt x="424" y="226"/>
                </a:lnTo>
                <a:lnTo>
                  <a:pt x="424" y="226"/>
                </a:lnTo>
                <a:lnTo>
                  <a:pt x="412" y="228"/>
                </a:lnTo>
                <a:lnTo>
                  <a:pt x="398" y="230"/>
                </a:lnTo>
                <a:lnTo>
                  <a:pt x="398" y="88"/>
                </a:lnTo>
                <a:lnTo>
                  <a:pt x="254" y="88"/>
                </a:lnTo>
                <a:lnTo>
                  <a:pt x="254" y="88"/>
                </a:lnTo>
                <a:lnTo>
                  <a:pt x="258" y="72"/>
                </a:lnTo>
                <a:lnTo>
                  <a:pt x="258" y="60"/>
                </a:lnTo>
                <a:lnTo>
                  <a:pt x="258" y="60"/>
                </a:lnTo>
                <a:lnTo>
                  <a:pt x="258" y="48"/>
                </a:lnTo>
                <a:lnTo>
                  <a:pt x="254" y="36"/>
                </a:lnTo>
                <a:lnTo>
                  <a:pt x="248" y="26"/>
                </a:lnTo>
                <a:lnTo>
                  <a:pt x="242" y="18"/>
                </a:lnTo>
                <a:lnTo>
                  <a:pt x="232" y="10"/>
                </a:lnTo>
                <a:lnTo>
                  <a:pt x="222" y="4"/>
                </a:lnTo>
                <a:lnTo>
                  <a:pt x="212" y="2"/>
                </a:lnTo>
                <a:lnTo>
                  <a:pt x="200" y="0"/>
                </a:lnTo>
                <a:lnTo>
                  <a:pt x="200" y="0"/>
                </a:lnTo>
                <a:lnTo>
                  <a:pt x="188" y="2"/>
                </a:lnTo>
                <a:lnTo>
                  <a:pt x="176" y="4"/>
                </a:lnTo>
                <a:lnTo>
                  <a:pt x="166" y="10"/>
                </a:lnTo>
                <a:lnTo>
                  <a:pt x="158" y="18"/>
                </a:lnTo>
                <a:lnTo>
                  <a:pt x="150" y="26"/>
                </a:lnTo>
                <a:lnTo>
                  <a:pt x="144" y="36"/>
                </a:lnTo>
                <a:lnTo>
                  <a:pt x="140" y="48"/>
                </a:lnTo>
                <a:lnTo>
                  <a:pt x="140" y="60"/>
                </a:lnTo>
                <a:lnTo>
                  <a:pt x="140" y="60"/>
                </a:lnTo>
                <a:lnTo>
                  <a:pt x="140" y="72"/>
                </a:lnTo>
                <a:lnTo>
                  <a:pt x="144" y="88"/>
                </a:lnTo>
                <a:lnTo>
                  <a:pt x="0" y="88"/>
                </a:lnTo>
                <a:close/>
              </a:path>
            </a:pathLst>
          </a:custGeom>
          <a:solidFill>
            <a:srgbClr val="FFFFFF"/>
          </a:solidFill>
          <a:ln w="3810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199775" y="143635"/>
            <a:ext cx="20313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b="1" dirty="0" smtClean="0">
                <a:latin typeface="+mj-ea"/>
                <a:ea typeface="+mj-ea"/>
              </a:rPr>
              <a:t>■</a:t>
            </a:r>
            <a:r>
              <a:rPr lang="ja-JP" altLang="en-US" b="1" dirty="0">
                <a:latin typeface="+mj-ea"/>
                <a:ea typeface="+mj-ea"/>
              </a:rPr>
              <a:t>パズル</a:t>
            </a:r>
            <a:r>
              <a:rPr lang="ja-JP" altLang="en-US" b="1" dirty="0" smtClean="0">
                <a:latin typeface="+mj-ea"/>
                <a:ea typeface="+mj-ea"/>
              </a:rPr>
              <a:t>の</a:t>
            </a:r>
            <a:r>
              <a:rPr lang="ja-JP" altLang="en-US" b="1" dirty="0">
                <a:latin typeface="+mj-ea"/>
                <a:ea typeface="+mj-ea"/>
              </a:rPr>
              <a:t>ピース</a:t>
            </a:r>
            <a:endParaRPr kumimoji="1" lang="ja-JP" altLang="en-US" b="1" dirty="0"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2505883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5"/>
          <p:cNvSpPr>
            <a:spLocks/>
          </p:cNvSpPr>
          <p:nvPr/>
        </p:nvSpPr>
        <p:spPr bwMode="auto">
          <a:xfrm>
            <a:off x="1546338" y="730372"/>
            <a:ext cx="1212625" cy="1212625"/>
          </a:xfrm>
          <a:custGeom>
            <a:avLst/>
            <a:gdLst>
              <a:gd name="T0" fmla="*/ 86 w 570"/>
              <a:gd name="T1" fmla="*/ 230 h 570"/>
              <a:gd name="T2" fmla="*/ 72 w 570"/>
              <a:gd name="T3" fmla="*/ 226 h 570"/>
              <a:gd name="T4" fmla="*/ 58 w 570"/>
              <a:gd name="T5" fmla="*/ 226 h 570"/>
              <a:gd name="T6" fmla="*/ 36 w 570"/>
              <a:gd name="T7" fmla="*/ 230 h 570"/>
              <a:gd name="T8" fmla="*/ 16 w 570"/>
              <a:gd name="T9" fmla="*/ 244 h 570"/>
              <a:gd name="T10" fmla="*/ 4 w 570"/>
              <a:gd name="T11" fmla="*/ 262 h 570"/>
              <a:gd name="T12" fmla="*/ 0 w 570"/>
              <a:gd name="T13" fmla="*/ 284 h 570"/>
              <a:gd name="T14" fmla="*/ 0 w 570"/>
              <a:gd name="T15" fmla="*/ 296 h 570"/>
              <a:gd name="T16" fmla="*/ 10 w 570"/>
              <a:gd name="T17" fmla="*/ 318 h 570"/>
              <a:gd name="T18" fmla="*/ 26 w 570"/>
              <a:gd name="T19" fmla="*/ 334 h 570"/>
              <a:gd name="T20" fmla="*/ 48 w 570"/>
              <a:gd name="T21" fmla="*/ 344 h 570"/>
              <a:gd name="T22" fmla="*/ 58 w 570"/>
              <a:gd name="T23" fmla="*/ 344 h 570"/>
              <a:gd name="T24" fmla="*/ 86 w 570"/>
              <a:gd name="T25" fmla="*/ 340 h 570"/>
              <a:gd name="T26" fmla="*/ 230 w 570"/>
              <a:gd name="T27" fmla="*/ 484 h 570"/>
              <a:gd name="T28" fmla="*/ 226 w 570"/>
              <a:gd name="T29" fmla="*/ 498 h 570"/>
              <a:gd name="T30" fmla="*/ 226 w 570"/>
              <a:gd name="T31" fmla="*/ 510 h 570"/>
              <a:gd name="T32" fmla="*/ 230 w 570"/>
              <a:gd name="T33" fmla="*/ 534 h 570"/>
              <a:gd name="T34" fmla="*/ 242 w 570"/>
              <a:gd name="T35" fmla="*/ 552 h 570"/>
              <a:gd name="T36" fmla="*/ 262 w 570"/>
              <a:gd name="T37" fmla="*/ 566 h 570"/>
              <a:gd name="T38" fmla="*/ 284 w 570"/>
              <a:gd name="T39" fmla="*/ 570 h 570"/>
              <a:gd name="T40" fmla="*/ 296 w 570"/>
              <a:gd name="T41" fmla="*/ 570 h 570"/>
              <a:gd name="T42" fmla="*/ 318 w 570"/>
              <a:gd name="T43" fmla="*/ 560 h 570"/>
              <a:gd name="T44" fmla="*/ 334 w 570"/>
              <a:gd name="T45" fmla="*/ 544 h 570"/>
              <a:gd name="T46" fmla="*/ 344 w 570"/>
              <a:gd name="T47" fmla="*/ 522 h 570"/>
              <a:gd name="T48" fmla="*/ 344 w 570"/>
              <a:gd name="T49" fmla="*/ 510 h 570"/>
              <a:gd name="T50" fmla="*/ 340 w 570"/>
              <a:gd name="T51" fmla="*/ 484 h 570"/>
              <a:gd name="T52" fmla="*/ 482 w 570"/>
              <a:gd name="T53" fmla="*/ 340 h 570"/>
              <a:gd name="T54" fmla="*/ 498 w 570"/>
              <a:gd name="T55" fmla="*/ 344 h 570"/>
              <a:gd name="T56" fmla="*/ 510 w 570"/>
              <a:gd name="T57" fmla="*/ 344 h 570"/>
              <a:gd name="T58" fmla="*/ 534 w 570"/>
              <a:gd name="T59" fmla="*/ 340 h 570"/>
              <a:gd name="T60" fmla="*/ 552 w 570"/>
              <a:gd name="T61" fmla="*/ 326 h 570"/>
              <a:gd name="T62" fmla="*/ 566 w 570"/>
              <a:gd name="T63" fmla="*/ 308 h 570"/>
              <a:gd name="T64" fmla="*/ 570 w 570"/>
              <a:gd name="T65" fmla="*/ 284 h 570"/>
              <a:gd name="T66" fmla="*/ 568 w 570"/>
              <a:gd name="T67" fmla="*/ 274 h 570"/>
              <a:gd name="T68" fmla="*/ 560 w 570"/>
              <a:gd name="T69" fmla="*/ 252 h 570"/>
              <a:gd name="T70" fmla="*/ 544 w 570"/>
              <a:gd name="T71" fmla="*/ 236 h 570"/>
              <a:gd name="T72" fmla="*/ 522 w 570"/>
              <a:gd name="T73" fmla="*/ 226 h 570"/>
              <a:gd name="T74" fmla="*/ 510 w 570"/>
              <a:gd name="T75" fmla="*/ 226 h 570"/>
              <a:gd name="T76" fmla="*/ 482 w 570"/>
              <a:gd name="T77" fmla="*/ 230 h 570"/>
              <a:gd name="T78" fmla="*/ 340 w 570"/>
              <a:gd name="T79" fmla="*/ 86 h 570"/>
              <a:gd name="T80" fmla="*/ 344 w 570"/>
              <a:gd name="T81" fmla="*/ 72 h 570"/>
              <a:gd name="T82" fmla="*/ 344 w 570"/>
              <a:gd name="T83" fmla="*/ 60 h 570"/>
              <a:gd name="T84" fmla="*/ 340 w 570"/>
              <a:gd name="T85" fmla="*/ 36 h 570"/>
              <a:gd name="T86" fmla="*/ 326 w 570"/>
              <a:gd name="T87" fmla="*/ 18 h 570"/>
              <a:gd name="T88" fmla="*/ 308 w 570"/>
              <a:gd name="T89" fmla="*/ 4 h 570"/>
              <a:gd name="T90" fmla="*/ 284 w 570"/>
              <a:gd name="T91" fmla="*/ 0 h 570"/>
              <a:gd name="T92" fmla="*/ 272 w 570"/>
              <a:gd name="T93" fmla="*/ 0 h 570"/>
              <a:gd name="T94" fmla="*/ 252 w 570"/>
              <a:gd name="T95" fmla="*/ 10 h 570"/>
              <a:gd name="T96" fmla="*/ 236 w 570"/>
              <a:gd name="T97" fmla="*/ 26 h 570"/>
              <a:gd name="T98" fmla="*/ 226 w 570"/>
              <a:gd name="T99" fmla="*/ 48 h 570"/>
              <a:gd name="T100" fmla="*/ 226 w 570"/>
              <a:gd name="T101" fmla="*/ 60 h 570"/>
              <a:gd name="T102" fmla="*/ 230 w 570"/>
              <a:gd name="T103" fmla="*/ 86 h 5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570" h="570">
                <a:moveTo>
                  <a:pt x="86" y="86"/>
                </a:moveTo>
                <a:lnTo>
                  <a:pt x="86" y="230"/>
                </a:lnTo>
                <a:lnTo>
                  <a:pt x="86" y="230"/>
                </a:lnTo>
                <a:lnTo>
                  <a:pt x="72" y="226"/>
                </a:lnTo>
                <a:lnTo>
                  <a:pt x="58" y="226"/>
                </a:lnTo>
                <a:lnTo>
                  <a:pt x="58" y="226"/>
                </a:lnTo>
                <a:lnTo>
                  <a:pt x="48" y="226"/>
                </a:lnTo>
                <a:lnTo>
                  <a:pt x="36" y="230"/>
                </a:lnTo>
                <a:lnTo>
                  <a:pt x="26" y="236"/>
                </a:lnTo>
                <a:lnTo>
                  <a:pt x="16" y="244"/>
                </a:lnTo>
                <a:lnTo>
                  <a:pt x="10" y="252"/>
                </a:lnTo>
                <a:lnTo>
                  <a:pt x="4" y="262"/>
                </a:lnTo>
                <a:lnTo>
                  <a:pt x="0" y="274"/>
                </a:lnTo>
                <a:lnTo>
                  <a:pt x="0" y="284"/>
                </a:lnTo>
                <a:lnTo>
                  <a:pt x="0" y="284"/>
                </a:lnTo>
                <a:lnTo>
                  <a:pt x="0" y="296"/>
                </a:lnTo>
                <a:lnTo>
                  <a:pt x="4" y="308"/>
                </a:lnTo>
                <a:lnTo>
                  <a:pt x="10" y="318"/>
                </a:lnTo>
                <a:lnTo>
                  <a:pt x="16" y="326"/>
                </a:lnTo>
                <a:lnTo>
                  <a:pt x="26" y="334"/>
                </a:lnTo>
                <a:lnTo>
                  <a:pt x="36" y="340"/>
                </a:lnTo>
                <a:lnTo>
                  <a:pt x="48" y="344"/>
                </a:lnTo>
                <a:lnTo>
                  <a:pt x="58" y="344"/>
                </a:lnTo>
                <a:lnTo>
                  <a:pt x="58" y="344"/>
                </a:lnTo>
                <a:lnTo>
                  <a:pt x="72" y="344"/>
                </a:lnTo>
                <a:lnTo>
                  <a:pt x="86" y="340"/>
                </a:lnTo>
                <a:lnTo>
                  <a:pt x="86" y="484"/>
                </a:lnTo>
                <a:lnTo>
                  <a:pt x="230" y="484"/>
                </a:lnTo>
                <a:lnTo>
                  <a:pt x="230" y="484"/>
                </a:lnTo>
                <a:lnTo>
                  <a:pt x="226" y="498"/>
                </a:lnTo>
                <a:lnTo>
                  <a:pt x="226" y="510"/>
                </a:lnTo>
                <a:lnTo>
                  <a:pt x="226" y="510"/>
                </a:lnTo>
                <a:lnTo>
                  <a:pt x="226" y="522"/>
                </a:lnTo>
                <a:lnTo>
                  <a:pt x="230" y="534"/>
                </a:lnTo>
                <a:lnTo>
                  <a:pt x="236" y="544"/>
                </a:lnTo>
                <a:lnTo>
                  <a:pt x="242" y="552"/>
                </a:lnTo>
                <a:lnTo>
                  <a:pt x="252" y="560"/>
                </a:lnTo>
                <a:lnTo>
                  <a:pt x="262" y="566"/>
                </a:lnTo>
                <a:lnTo>
                  <a:pt x="272" y="570"/>
                </a:lnTo>
                <a:lnTo>
                  <a:pt x="284" y="570"/>
                </a:lnTo>
                <a:lnTo>
                  <a:pt x="284" y="570"/>
                </a:lnTo>
                <a:lnTo>
                  <a:pt x="296" y="570"/>
                </a:lnTo>
                <a:lnTo>
                  <a:pt x="308" y="566"/>
                </a:lnTo>
                <a:lnTo>
                  <a:pt x="318" y="560"/>
                </a:lnTo>
                <a:lnTo>
                  <a:pt x="326" y="552"/>
                </a:lnTo>
                <a:lnTo>
                  <a:pt x="334" y="544"/>
                </a:lnTo>
                <a:lnTo>
                  <a:pt x="340" y="534"/>
                </a:lnTo>
                <a:lnTo>
                  <a:pt x="344" y="522"/>
                </a:lnTo>
                <a:lnTo>
                  <a:pt x="344" y="510"/>
                </a:lnTo>
                <a:lnTo>
                  <a:pt x="344" y="510"/>
                </a:lnTo>
                <a:lnTo>
                  <a:pt x="344" y="498"/>
                </a:lnTo>
                <a:lnTo>
                  <a:pt x="340" y="484"/>
                </a:lnTo>
                <a:lnTo>
                  <a:pt x="482" y="484"/>
                </a:lnTo>
                <a:lnTo>
                  <a:pt x="482" y="340"/>
                </a:lnTo>
                <a:lnTo>
                  <a:pt x="482" y="340"/>
                </a:lnTo>
                <a:lnTo>
                  <a:pt x="498" y="344"/>
                </a:lnTo>
                <a:lnTo>
                  <a:pt x="510" y="344"/>
                </a:lnTo>
                <a:lnTo>
                  <a:pt x="510" y="344"/>
                </a:lnTo>
                <a:lnTo>
                  <a:pt x="522" y="344"/>
                </a:lnTo>
                <a:lnTo>
                  <a:pt x="534" y="340"/>
                </a:lnTo>
                <a:lnTo>
                  <a:pt x="544" y="334"/>
                </a:lnTo>
                <a:lnTo>
                  <a:pt x="552" y="326"/>
                </a:lnTo>
                <a:lnTo>
                  <a:pt x="560" y="318"/>
                </a:lnTo>
                <a:lnTo>
                  <a:pt x="566" y="308"/>
                </a:lnTo>
                <a:lnTo>
                  <a:pt x="568" y="296"/>
                </a:lnTo>
                <a:lnTo>
                  <a:pt x="570" y="284"/>
                </a:lnTo>
                <a:lnTo>
                  <a:pt x="570" y="284"/>
                </a:lnTo>
                <a:lnTo>
                  <a:pt x="568" y="274"/>
                </a:lnTo>
                <a:lnTo>
                  <a:pt x="566" y="262"/>
                </a:lnTo>
                <a:lnTo>
                  <a:pt x="560" y="252"/>
                </a:lnTo>
                <a:lnTo>
                  <a:pt x="552" y="244"/>
                </a:lnTo>
                <a:lnTo>
                  <a:pt x="544" y="236"/>
                </a:lnTo>
                <a:lnTo>
                  <a:pt x="534" y="230"/>
                </a:lnTo>
                <a:lnTo>
                  <a:pt x="522" y="226"/>
                </a:lnTo>
                <a:lnTo>
                  <a:pt x="510" y="226"/>
                </a:lnTo>
                <a:lnTo>
                  <a:pt x="510" y="226"/>
                </a:lnTo>
                <a:lnTo>
                  <a:pt x="498" y="226"/>
                </a:lnTo>
                <a:lnTo>
                  <a:pt x="482" y="230"/>
                </a:lnTo>
                <a:lnTo>
                  <a:pt x="482" y="86"/>
                </a:lnTo>
                <a:lnTo>
                  <a:pt x="340" y="86"/>
                </a:lnTo>
                <a:lnTo>
                  <a:pt x="340" y="86"/>
                </a:lnTo>
                <a:lnTo>
                  <a:pt x="344" y="72"/>
                </a:lnTo>
                <a:lnTo>
                  <a:pt x="344" y="60"/>
                </a:lnTo>
                <a:lnTo>
                  <a:pt x="344" y="60"/>
                </a:lnTo>
                <a:lnTo>
                  <a:pt x="344" y="48"/>
                </a:lnTo>
                <a:lnTo>
                  <a:pt x="340" y="36"/>
                </a:lnTo>
                <a:lnTo>
                  <a:pt x="334" y="26"/>
                </a:lnTo>
                <a:lnTo>
                  <a:pt x="326" y="18"/>
                </a:lnTo>
                <a:lnTo>
                  <a:pt x="318" y="10"/>
                </a:lnTo>
                <a:lnTo>
                  <a:pt x="308" y="4"/>
                </a:lnTo>
                <a:lnTo>
                  <a:pt x="296" y="0"/>
                </a:lnTo>
                <a:lnTo>
                  <a:pt x="284" y="0"/>
                </a:lnTo>
                <a:lnTo>
                  <a:pt x="284" y="0"/>
                </a:lnTo>
                <a:lnTo>
                  <a:pt x="272" y="0"/>
                </a:lnTo>
                <a:lnTo>
                  <a:pt x="262" y="4"/>
                </a:lnTo>
                <a:lnTo>
                  <a:pt x="252" y="10"/>
                </a:lnTo>
                <a:lnTo>
                  <a:pt x="242" y="18"/>
                </a:lnTo>
                <a:lnTo>
                  <a:pt x="236" y="26"/>
                </a:lnTo>
                <a:lnTo>
                  <a:pt x="230" y="36"/>
                </a:lnTo>
                <a:lnTo>
                  <a:pt x="226" y="48"/>
                </a:lnTo>
                <a:lnTo>
                  <a:pt x="226" y="60"/>
                </a:lnTo>
                <a:lnTo>
                  <a:pt x="226" y="60"/>
                </a:lnTo>
                <a:lnTo>
                  <a:pt x="226" y="72"/>
                </a:lnTo>
                <a:lnTo>
                  <a:pt x="230" y="86"/>
                </a:lnTo>
                <a:lnTo>
                  <a:pt x="86" y="86"/>
                </a:lnTo>
                <a:close/>
              </a:path>
            </a:pathLst>
          </a:custGeom>
          <a:solidFill>
            <a:srgbClr val="C00000"/>
          </a:solidFill>
          <a:ln w="38100">
            <a:solidFill>
              <a:srgbClr val="000000"/>
            </a:solidFill>
            <a:prstDash val="solid"/>
            <a:round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8" name="Freeform 12"/>
          <p:cNvSpPr>
            <a:spLocks/>
          </p:cNvSpPr>
          <p:nvPr/>
        </p:nvSpPr>
        <p:spPr bwMode="auto">
          <a:xfrm>
            <a:off x="3044824" y="913328"/>
            <a:ext cx="842456" cy="846711"/>
          </a:xfrm>
          <a:custGeom>
            <a:avLst/>
            <a:gdLst>
              <a:gd name="T0" fmla="*/ 0 w 396"/>
              <a:gd name="T1" fmla="*/ 146 h 398"/>
              <a:gd name="T2" fmla="*/ 18 w 396"/>
              <a:gd name="T3" fmla="*/ 142 h 398"/>
              <a:gd name="T4" fmla="*/ 34 w 396"/>
              <a:gd name="T5" fmla="*/ 140 h 398"/>
              <a:gd name="T6" fmla="*/ 58 w 396"/>
              <a:gd name="T7" fmla="*/ 144 h 398"/>
              <a:gd name="T8" fmla="*/ 76 w 396"/>
              <a:gd name="T9" fmla="*/ 158 h 398"/>
              <a:gd name="T10" fmla="*/ 90 w 396"/>
              <a:gd name="T11" fmla="*/ 176 h 398"/>
              <a:gd name="T12" fmla="*/ 94 w 396"/>
              <a:gd name="T13" fmla="*/ 198 h 398"/>
              <a:gd name="T14" fmla="*/ 92 w 396"/>
              <a:gd name="T15" fmla="*/ 210 h 398"/>
              <a:gd name="T16" fmla="*/ 84 w 396"/>
              <a:gd name="T17" fmla="*/ 232 h 398"/>
              <a:gd name="T18" fmla="*/ 68 w 396"/>
              <a:gd name="T19" fmla="*/ 248 h 398"/>
              <a:gd name="T20" fmla="*/ 46 w 396"/>
              <a:gd name="T21" fmla="*/ 258 h 398"/>
              <a:gd name="T22" fmla="*/ 34 w 396"/>
              <a:gd name="T23" fmla="*/ 258 h 398"/>
              <a:gd name="T24" fmla="*/ 0 w 396"/>
              <a:gd name="T25" fmla="*/ 252 h 398"/>
              <a:gd name="T26" fmla="*/ 144 w 396"/>
              <a:gd name="T27" fmla="*/ 398 h 398"/>
              <a:gd name="T28" fmla="*/ 140 w 396"/>
              <a:gd name="T29" fmla="*/ 378 h 398"/>
              <a:gd name="T30" fmla="*/ 138 w 396"/>
              <a:gd name="T31" fmla="*/ 362 h 398"/>
              <a:gd name="T32" fmla="*/ 142 w 396"/>
              <a:gd name="T33" fmla="*/ 338 h 398"/>
              <a:gd name="T34" fmla="*/ 156 w 396"/>
              <a:gd name="T35" fmla="*/ 320 h 398"/>
              <a:gd name="T36" fmla="*/ 174 w 396"/>
              <a:gd name="T37" fmla="*/ 306 h 398"/>
              <a:gd name="T38" fmla="*/ 198 w 396"/>
              <a:gd name="T39" fmla="*/ 302 h 398"/>
              <a:gd name="T40" fmla="*/ 210 w 396"/>
              <a:gd name="T41" fmla="*/ 304 h 398"/>
              <a:gd name="T42" fmla="*/ 230 w 396"/>
              <a:gd name="T43" fmla="*/ 312 h 398"/>
              <a:gd name="T44" fmla="*/ 246 w 396"/>
              <a:gd name="T45" fmla="*/ 328 h 398"/>
              <a:gd name="T46" fmla="*/ 256 w 396"/>
              <a:gd name="T47" fmla="*/ 350 h 398"/>
              <a:gd name="T48" fmla="*/ 256 w 396"/>
              <a:gd name="T49" fmla="*/ 362 h 398"/>
              <a:gd name="T50" fmla="*/ 250 w 396"/>
              <a:gd name="T51" fmla="*/ 398 h 398"/>
              <a:gd name="T52" fmla="*/ 396 w 396"/>
              <a:gd name="T53" fmla="*/ 252 h 398"/>
              <a:gd name="T54" fmla="*/ 376 w 396"/>
              <a:gd name="T55" fmla="*/ 256 h 398"/>
              <a:gd name="T56" fmla="*/ 360 w 396"/>
              <a:gd name="T57" fmla="*/ 258 h 398"/>
              <a:gd name="T58" fmla="*/ 336 w 396"/>
              <a:gd name="T59" fmla="*/ 254 h 398"/>
              <a:gd name="T60" fmla="*/ 318 w 396"/>
              <a:gd name="T61" fmla="*/ 240 h 398"/>
              <a:gd name="T62" fmla="*/ 304 w 396"/>
              <a:gd name="T63" fmla="*/ 222 h 398"/>
              <a:gd name="T64" fmla="*/ 300 w 396"/>
              <a:gd name="T65" fmla="*/ 198 h 398"/>
              <a:gd name="T66" fmla="*/ 302 w 396"/>
              <a:gd name="T67" fmla="*/ 188 h 398"/>
              <a:gd name="T68" fmla="*/ 310 w 396"/>
              <a:gd name="T69" fmla="*/ 166 h 398"/>
              <a:gd name="T70" fmla="*/ 326 w 396"/>
              <a:gd name="T71" fmla="*/ 150 h 398"/>
              <a:gd name="T72" fmla="*/ 348 w 396"/>
              <a:gd name="T73" fmla="*/ 140 h 398"/>
              <a:gd name="T74" fmla="*/ 360 w 396"/>
              <a:gd name="T75" fmla="*/ 140 h 398"/>
              <a:gd name="T76" fmla="*/ 396 w 396"/>
              <a:gd name="T77" fmla="*/ 146 h 398"/>
              <a:gd name="T78" fmla="*/ 250 w 396"/>
              <a:gd name="T79" fmla="*/ 0 h 398"/>
              <a:gd name="T80" fmla="*/ 254 w 396"/>
              <a:gd name="T81" fmla="*/ 20 h 398"/>
              <a:gd name="T82" fmla="*/ 256 w 396"/>
              <a:gd name="T83" fmla="*/ 36 h 398"/>
              <a:gd name="T84" fmla="*/ 252 w 396"/>
              <a:gd name="T85" fmla="*/ 60 h 398"/>
              <a:gd name="T86" fmla="*/ 240 w 396"/>
              <a:gd name="T87" fmla="*/ 78 h 398"/>
              <a:gd name="T88" fmla="*/ 220 w 396"/>
              <a:gd name="T89" fmla="*/ 92 h 398"/>
              <a:gd name="T90" fmla="*/ 198 w 396"/>
              <a:gd name="T91" fmla="*/ 96 h 398"/>
              <a:gd name="T92" fmla="*/ 186 w 396"/>
              <a:gd name="T93" fmla="*/ 94 h 398"/>
              <a:gd name="T94" fmla="*/ 164 w 396"/>
              <a:gd name="T95" fmla="*/ 86 h 398"/>
              <a:gd name="T96" fmla="*/ 148 w 396"/>
              <a:gd name="T97" fmla="*/ 70 h 398"/>
              <a:gd name="T98" fmla="*/ 138 w 396"/>
              <a:gd name="T99" fmla="*/ 48 h 398"/>
              <a:gd name="T100" fmla="*/ 138 w 396"/>
              <a:gd name="T101" fmla="*/ 36 h 398"/>
              <a:gd name="T102" fmla="*/ 144 w 396"/>
              <a:gd name="T103" fmla="*/ 0 h 3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396" h="398">
                <a:moveTo>
                  <a:pt x="0" y="0"/>
                </a:moveTo>
                <a:lnTo>
                  <a:pt x="0" y="146"/>
                </a:lnTo>
                <a:lnTo>
                  <a:pt x="0" y="146"/>
                </a:lnTo>
                <a:lnTo>
                  <a:pt x="18" y="142"/>
                </a:lnTo>
                <a:lnTo>
                  <a:pt x="34" y="140"/>
                </a:lnTo>
                <a:lnTo>
                  <a:pt x="34" y="140"/>
                </a:lnTo>
                <a:lnTo>
                  <a:pt x="46" y="140"/>
                </a:lnTo>
                <a:lnTo>
                  <a:pt x="58" y="144"/>
                </a:lnTo>
                <a:lnTo>
                  <a:pt x="68" y="150"/>
                </a:lnTo>
                <a:lnTo>
                  <a:pt x="76" y="158"/>
                </a:lnTo>
                <a:lnTo>
                  <a:pt x="84" y="166"/>
                </a:lnTo>
                <a:lnTo>
                  <a:pt x="90" y="176"/>
                </a:lnTo>
                <a:lnTo>
                  <a:pt x="92" y="188"/>
                </a:lnTo>
                <a:lnTo>
                  <a:pt x="94" y="198"/>
                </a:lnTo>
                <a:lnTo>
                  <a:pt x="94" y="198"/>
                </a:lnTo>
                <a:lnTo>
                  <a:pt x="92" y="210"/>
                </a:lnTo>
                <a:lnTo>
                  <a:pt x="90" y="222"/>
                </a:lnTo>
                <a:lnTo>
                  <a:pt x="84" y="232"/>
                </a:lnTo>
                <a:lnTo>
                  <a:pt x="76" y="240"/>
                </a:lnTo>
                <a:lnTo>
                  <a:pt x="68" y="248"/>
                </a:lnTo>
                <a:lnTo>
                  <a:pt x="58" y="254"/>
                </a:lnTo>
                <a:lnTo>
                  <a:pt x="46" y="258"/>
                </a:lnTo>
                <a:lnTo>
                  <a:pt x="34" y="258"/>
                </a:lnTo>
                <a:lnTo>
                  <a:pt x="34" y="258"/>
                </a:lnTo>
                <a:lnTo>
                  <a:pt x="18" y="256"/>
                </a:lnTo>
                <a:lnTo>
                  <a:pt x="0" y="252"/>
                </a:lnTo>
                <a:lnTo>
                  <a:pt x="0" y="398"/>
                </a:lnTo>
                <a:lnTo>
                  <a:pt x="144" y="398"/>
                </a:lnTo>
                <a:lnTo>
                  <a:pt x="144" y="398"/>
                </a:lnTo>
                <a:lnTo>
                  <a:pt x="140" y="378"/>
                </a:lnTo>
                <a:lnTo>
                  <a:pt x="138" y="362"/>
                </a:lnTo>
                <a:lnTo>
                  <a:pt x="138" y="362"/>
                </a:lnTo>
                <a:lnTo>
                  <a:pt x="138" y="350"/>
                </a:lnTo>
                <a:lnTo>
                  <a:pt x="142" y="338"/>
                </a:lnTo>
                <a:lnTo>
                  <a:pt x="148" y="328"/>
                </a:lnTo>
                <a:lnTo>
                  <a:pt x="156" y="320"/>
                </a:lnTo>
                <a:lnTo>
                  <a:pt x="164" y="312"/>
                </a:lnTo>
                <a:lnTo>
                  <a:pt x="174" y="306"/>
                </a:lnTo>
                <a:lnTo>
                  <a:pt x="186" y="304"/>
                </a:lnTo>
                <a:lnTo>
                  <a:pt x="198" y="302"/>
                </a:lnTo>
                <a:lnTo>
                  <a:pt x="198" y="302"/>
                </a:lnTo>
                <a:lnTo>
                  <a:pt x="210" y="304"/>
                </a:lnTo>
                <a:lnTo>
                  <a:pt x="220" y="306"/>
                </a:lnTo>
                <a:lnTo>
                  <a:pt x="230" y="312"/>
                </a:lnTo>
                <a:lnTo>
                  <a:pt x="240" y="320"/>
                </a:lnTo>
                <a:lnTo>
                  <a:pt x="246" y="328"/>
                </a:lnTo>
                <a:lnTo>
                  <a:pt x="252" y="338"/>
                </a:lnTo>
                <a:lnTo>
                  <a:pt x="256" y="350"/>
                </a:lnTo>
                <a:lnTo>
                  <a:pt x="256" y="362"/>
                </a:lnTo>
                <a:lnTo>
                  <a:pt x="256" y="362"/>
                </a:lnTo>
                <a:lnTo>
                  <a:pt x="254" y="378"/>
                </a:lnTo>
                <a:lnTo>
                  <a:pt x="250" y="398"/>
                </a:lnTo>
                <a:lnTo>
                  <a:pt x="396" y="398"/>
                </a:lnTo>
                <a:lnTo>
                  <a:pt x="396" y="252"/>
                </a:lnTo>
                <a:lnTo>
                  <a:pt x="396" y="252"/>
                </a:lnTo>
                <a:lnTo>
                  <a:pt x="376" y="256"/>
                </a:lnTo>
                <a:lnTo>
                  <a:pt x="360" y="258"/>
                </a:lnTo>
                <a:lnTo>
                  <a:pt x="360" y="258"/>
                </a:lnTo>
                <a:lnTo>
                  <a:pt x="348" y="258"/>
                </a:lnTo>
                <a:lnTo>
                  <a:pt x="336" y="254"/>
                </a:lnTo>
                <a:lnTo>
                  <a:pt x="326" y="248"/>
                </a:lnTo>
                <a:lnTo>
                  <a:pt x="318" y="240"/>
                </a:lnTo>
                <a:lnTo>
                  <a:pt x="310" y="232"/>
                </a:lnTo>
                <a:lnTo>
                  <a:pt x="304" y="222"/>
                </a:lnTo>
                <a:lnTo>
                  <a:pt x="302" y="210"/>
                </a:lnTo>
                <a:lnTo>
                  <a:pt x="300" y="198"/>
                </a:lnTo>
                <a:lnTo>
                  <a:pt x="300" y="198"/>
                </a:lnTo>
                <a:lnTo>
                  <a:pt x="302" y="188"/>
                </a:lnTo>
                <a:lnTo>
                  <a:pt x="304" y="176"/>
                </a:lnTo>
                <a:lnTo>
                  <a:pt x="310" y="166"/>
                </a:lnTo>
                <a:lnTo>
                  <a:pt x="318" y="158"/>
                </a:lnTo>
                <a:lnTo>
                  <a:pt x="326" y="150"/>
                </a:lnTo>
                <a:lnTo>
                  <a:pt x="336" y="144"/>
                </a:lnTo>
                <a:lnTo>
                  <a:pt x="348" y="140"/>
                </a:lnTo>
                <a:lnTo>
                  <a:pt x="360" y="140"/>
                </a:lnTo>
                <a:lnTo>
                  <a:pt x="360" y="140"/>
                </a:lnTo>
                <a:lnTo>
                  <a:pt x="376" y="142"/>
                </a:lnTo>
                <a:lnTo>
                  <a:pt x="396" y="146"/>
                </a:lnTo>
                <a:lnTo>
                  <a:pt x="396" y="0"/>
                </a:lnTo>
                <a:lnTo>
                  <a:pt x="250" y="0"/>
                </a:lnTo>
                <a:lnTo>
                  <a:pt x="250" y="0"/>
                </a:lnTo>
                <a:lnTo>
                  <a:pt x="254" y="20"/>
                </a:lnTo>
                <a:lnTo>
                  <a:pt x="256" y="36"/>
                </a:lnTo>
                <a:lnTo>
                  <a:pt x="256" y="36"/>
                </a:lnTo>
                <a:lnTo>
                  <a:pt x="256" y="48"/>
                </a:lnTo>
                <a:lnTo>
                  <a:pt x="252" y="60"/>
                </a:lnTo>
                <a:lnTo>
                  <a:pt x="246" y="70"/>
                </a:lnTo>
                <a:lnTo>
                  <a:pt x="240" y="78"/>
                </a:lnTo>
                <a:lnTo>
                  <a:pt x="230" y="86"/>
                </a:lnTo>
                <a:lnTo>
                  <a:pt x="220" y="92"/>
                </a:lnTo>
                <a:lnTo>
                  <a:pt x="210" y="94"/>
                </a:lnTo>
                <a:lnTo>
                  <a:pt x="198" y="96"/>
                </a:lnTo>
                <a:lnTo>
                  <a:pt x="198" y="96"/>
                </a:lnTo>
                <a:lnTo>
                  <a:pt x="186" y="94"/>
                </a:lnTo>
                <a:lnTo>
                  <a:pt x="174" y="92"/>
                </a:lnTo>
                <a:lnTo>
                  <a:pt x="164" y="86"/>
                </a:lnTo>
                <a:lnTo>
                  <a:pt x="156" y="78"/>
                </a:lnTo>
                <a:lnTo>
                  <a:pt x="148" y="70"/>
                </a:lnTo>
                <a:lnTo>
                  <a:pt x="142" y="60"/>
                </a:lnTo>
                <a:lnTo>
                  <a:pt x="138" y="48"/>
                </a:lnTo>
                <a:lnTo>
                  <a:pt x="138" y="36"/>
                </a:lnTo>
                <a:lnTo>
                  <a:pt x="138" y="36"/>
                </a:lnTo>
                <a:lnTo>
                  <a:pt x="140" y="20"/>
                </a:lnTo>
                <a:lnTo>
                  <a:pt x="144" y="0"/>
                </a:lnTo>
                <a:lnTo>
                  <a:pt x="0" y="0"/>
                </a:lnTo>
                <a:close/>
              </a:path>
            </a:pathLst>
          </a:custGeom>
          <a:solidFill>
            <a:srgbClr val="C00000"/>
          </a:solidFill>
          <a:ln w="38100">
            <a:solidFill>
              <a:srgbClr val="000000"/>
            </a:solidFill>
            <a:prstDash val="solid"/>
            <a:round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9" name="Freeform 10"/>
          <p:cNvSpPr>
            <a:spLocks/>
          </p:cNvSpPr>
          <p:nvPr/>
        </p:nvSpPr>
        <p:spPr bwMode="auto">
          <a:xfrm>
            <a:off x="5489269" y="2259870"/>
            <a:ext cx="1216880" cy="842456"/>
          </a:xfrm>
          <a:custGeom>
            <a:avLst/>
            <a:gdLst>
              <a:gd name="T0" fmla="*/ 88 w 572"/>
              <a:gd name="T1" fmla="*/ 144 h 396"/>
              <a:gd name="T2" fmla="*/ 74 w 572"/>
              <a:gd name="T3" fmla="*/ 140 h 396"/>
              <a:gd name="T4" fmla="*/ 60 w 572"/>
              <a:gd name="T5" fmla="*/ 140 h 396"/>
              <a:gd name="T6" fmla="*/ 36 w 572"/>
              <a:gd name="T7" fmla="*/ 144 h 396"/>
              <a:gd name="T8" fmla="*/ 18 w 572"/>
              <a:gd name="T9" fmla="*/ 156 h 396"/>
              <a:gd name="T10" fmla="*/ 6 w 572"/>
              <a:gd name="T11" fmla="*/ 176 h 396"/>
              <a:gd name="T12" fmla="*/ 0 w 572"/>
              <a:gd name="T13" fmla="*/ 198 h 396"/>
              <a:gd name="T14" fmla="*/ 2 w 572"/>
              <a:gd name="T15" fmla="*/ 210 h 396"/>
              <a:gd name="T16" fmla="*/ 10 w 572"/>
              <a:gd name="T17" fmla="*/ 232 h 396"/>
              <a:gd name="T18" fmla="*/ 26 w 572"/>
              <a:gd name="T19" fmla="*/ 248 h 396"/>
              <a:gd name="T20" fmla="*/ 48 w 572"/>
              <a:gd name="T21" fmla="*/ 256 h 396"/>
              <a:gd name="T22" fmla="*/ 60 w 572"/>
              <a:gd name="T23" fmla="*/ 258 h 396"/>
              <a:gd name="T24" fmla="*/ 88 w 572"/>
              <a:gd name="T25" fmla="*/ 254 h 396"/>
              <a:gd name="T26" fmla="*/ 234 w 572"/>
              <a:gd name="T27" fmla="*/ 396 h 396"/>
              <a:gd name="T28" fmla="*/ 228 w 572"/>
              <a:gd name="T29" fmla="*/ 378 h 396"/>
              <a:gd name="T30" fmla="*/ 226 w 572"/>
              <a:gd name="T31" fmla="*/ 360 h 396"/>
              <a:gd name="T32" fmla="*/ 232 w 572"/>
              <a:gd name="T33" fmla="*/ 338 h 396"/>
              <a:gd name="T34" fmla="*/ 244 w 572"/>
              <a:gd name="T35" fmla="*/ 318 h 396"/>
              <a:gd name="T36" fmla="*/ 262 w 572"/>
              <a:gd name="T37" fmla="*/ 306 h 396"/>
              <a:gd name="T38" fmla="*/ 286 w 572"/>
              <a:gd name="T39" fmla="*/ 302 h 396"/>
              <a:gd name="T40" fmla="*/ 298 w 572"/>
              <a:gd name="T41" fmla="*/ 302 h 396"/>
              <a:gd name="T42" fmla="*/ 320 w 572"/>
              <a:gd name="T43" fmla="*/ 312 h 396"/>
              <a:gd name="T44" fmla="*/ 336 w 572"/>
              <a:gd name="T45" fmla="*/ 328 h 396"/>
              <a:gd name="T46" fmla="*/ 344 w 572"/>
              <a:gd name="T47" fmla="*/ 348 h 396"/>
              <a:gd name="T48" fmla="*/ 346 w 572"/>
              <a:gd name="T49" fmla="*/ 360 h 396"/>
              <a:gd name="T50" fmla="*/ 338 w 572"/>
              <a:gd name="T51" fmla="*/ 396 h 396"/>
              <a:gd name="T52" fmla="*/ 484 w 572"/>
              <a:gd name="T53" fmla="*/ 254 h 396"/>
              <a:gd name="T54" fmla="*/ 498 w 572"/>
              <a:gd name="T55" fmla="*/ 256 h 396"/>
              <a:gd name="T56" fmla="*/ 512 w 572"/>
              <a:gd name="T57" fmla="*/ 258 h 396"/>
              <a:gd name="T58" fmla="*/ 534 w 572"/>
              <a:gd name="T59" fmla="*/ 254 h 396"/>
              <a:gd name="T60" fmla="*/ 554 w 572"/>
              <a:gd name="T61" fmla="*/ 240 h 396"/>
              <a:gd name="T62" fmla="*/ 566 w 572"/>
              <a:gd name="T63" fmla="*/ 222 h 396"/>
              <a:gd name="T64" fmla="*/ 572 w 572"/>
              <a:gd name="T65" fmla="*/ 198 h 396"/>
              <a:gd name="T66" fmla="*/ 570 w 572"/>
              <a:gd name="T67" fmla="*/ 186 h 396"/>
              <a:gd name="T68" fmla="*/ 560 w 572"/>
              <a:gd name="T69" fmla="*/ 166 h 396"/>
              <a:gd name="T70" fmla="*/ 544 w 572"/>
              <a:gd name="T71" fmla="*/ 150 h 396"/>
              <a:gd name="T72" fmla="*/ 524 w 572"/>
              <a:gd name="T73" fmla="*/ 140 h 396"/>
              <a:gd name="T74" fmla="*/ 512 w 572"/>
              <a:gd name="T75" fmla="*/ 140 h 396"/>
              <a:gd name="T76" fmla="*/ 484 w 572"/>
              <a:gd name="T77" fmla="*/ 144 h 396"/>
              <a:gd name="T78" fmla="*/ 338 w 572"/>
              <a:gd name="T79" fmla="*/ 0 h 396"/>
              <a:gd name="T80" fmla="*/ 344 w 572"/>
              <a:gd name="T81" fmla="*/ 20 h 396"/>
              <a:gd name="T82" fmla="*/ 346 w 572"/>
              <a:gd name="T83" fmla="*/ 36 h 396"/>
              <a:gd name="T84" fmla="*/ 340 w 572"/>
              <a:gd name="T85" fmla="*/ 60 h 396"/>
              <a:gd name="T86" fmla="*/ 328 w 572"/>
              <a:gd name="T87" fmla="*/ 78 h 396"/>
              <a:gd name="T88" fmla="*/ 310 w 572"/>
              <a:gd name="T89" fmla="*/ 90 h 396"/>
              <a:gd name="T90" fmla="*/ 286 w 572"/>
              <a:gd name="T91" fmla="*/ 96 h 396"/>
              <a:gd name="T92" fmla="*/ 274 w 572"/>
              <a:gd name="T93" fmla="*/ 94 h 396"/>
              <a:gd name="T94" fmla="*/ 252 w 572"/>
              <a:gd name="T95" fmla="*/ 86 h 396"/>
              <a:gd name="T96" fmla="*/ 236 w 572"/>
              <a:gd name="T97" fmla="*/ 70 h 396"/>
              <a:gd name="T98" fmla="*/ 228 w 572"/>
              <a:gd name="T99" fmla="*/ 48 h 396"/>
              <a:gd name="T100" fmla="*/ 226 w 572"/>
              <a:gd name="T101" fmla="*/ 36 h 396"/>
              <a:gd name="T102" fmla="*/ 234 w 572"/>
              <a:gd name="T103" fmla="*/ 0 h 3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572" h="396">
                <a:moveTo>
                  <a:pt x="88" y="0"/>
                </a:moveTo>
                <a:lnTo>
                  <a:pt x="88" y="144"/>
                </a:lnTo>
                <a:lnTo>
                  <a:pt x="88" y="144"/>
                </a:lnTo>
                <a:lnTo>
                  <a:pt x="74" y="140"/>
                </a:lnTo>
                <a:lnTo>
                  <a:pt x="60" y="140"/>
                </a:lnTo>
                <a:lnTo>
                  <a:pt x="60" y="140"/>
                </a:lnTo>
                <a:lnTo>
                  <a:pt x="48" y="140"/>
                </a:lnTo>
                <a:lnTo>
                  <a:pt x="36" y="144"/>
                </a:lnTo>
                <a:lnTo>
                  <a:pt x="26" y="150"/>
                </a:lnTo>
                <a:lnTo>
                  <a:pt x="18" y="156"/>
                </a:lnTo>
                <a:lnTo>
                  <a:pt x="10" y="166"/>
                </a:lnTo>
                <a:lnTo>
                  <a:pt x="6" y="176"/>
                </a:lnTo>
                <a:lnTo>
                  <a:pt x="2" y="186"/>
                </a:lnTo>
                <a:lnTo>
                  <a:pt x="0" y="198"/>
                </a:lnTo>
                <a:lnTo>
                  <a:pt x="0" y="198"/>
                </a:lnTo>
                <a:lnTo>
                  <a:pt x="2" y="210"/>
                </a:lnTo>
                <a:lnTo>
                  <a:pt x="6" y="222"/>
                </a:lnTo>
                <a:lnTo>
                  <a:pt x="10" y="232"/>
                </a:lnTo>
                <a:lnTo>
                  <a:pt x="18" y="240"/>
                </a:lnTo>
                <a:lnTo>
                  <a:pt x="26" y="248"/>
                </a:lnTo>
                <a:lnTo>
                  <a:pt x="36" y="254"/>
                </a:lnTo>
                <a:lnTo>
                  <a:pt x="48" y="256"/>
                </a:lnTo>
                <a:lnTo>
                  <a:pt x="60" y="258"/>
                </a:lnTo>
                <a:lnTo>
                  <a:pt x="60" y="258"/>
                </a:lnTo>
                <a:lnTo>
                  <a:pt x="74" y="256"/>
                </a:lnTo>
                <a:lnTo>
                  <a:pt x="88" y="254"/>
                </a:lnTo>
                <a:lnTo>
                  <a:pt x="88" y="396"/>
                </a:lnTo>
                <a:lnTo>
                  <a:pt x="234" y="396"/>
                </a:lnTo>
                <a:lnTo>
                  <a:pt x="234" y="396"/>
                </a:lnTo>
                <a:lnTo>
                  <a:pt x="228" y="378"/>
                </a:lnTo>
                <a:lnTo>
                  <a:pt x="226" y="360"/>
                </a:lnTo>
                <a:lnTo>
                  <a:pt x="226" y="360"/>
                </a:lnTo>
                <a:lnTo>
                  <a:pt x="228" y="348"/>
                </a:lnTo>
                <a:lnTo>
                  <a:pt x="232" y="338"/>
                </a:lnTo>
                <a:lnTo>
                  <a:pt x="236" y="328"/>
                </a:lnTo>
                <a:lnTo>
                  <a:pt x="244" y="318"/>
                </a:lnTo>
                <a:lnTo>
                  <a:pt x="252" y="312"/>
                </a:lnTo>
                <a:lnTo>
                  <a:pt x="262" y="306"/>
                </a:lnTo>
                <a:lnTo>
                  <a:pt x="274" y="302"/>
                </a:lnTo>
                <a:lnTo>
                  <a:pt x="286" y="302"/>
                </a:lnTo>
                <a:lnTo>
                  <a:pt x="286" y="302"/>
                </a:lnTo>
                <a:lnTo>
                  <a:pt x="298" y="302"/>
                </a:lnTo>
                <a:lnTo>
                  <a:pt x="310" y="306"/>
                </a:lnTo>
                <a:lnTo>
                  <a:pt x="320" y="312"/>
                </a:lnTo>
                <a:lnTo>
                  <a:pt x="328" y="318"/>
                </a:lnTo>
                <a:lnTo>
                  <a:pt x="336" y="328"/>
                </a:lnTo>
                <a:lnTo>
                  <a:pt x="340" y="338"/>
                </a:lnTo>
                <a:lnTo>
                  <a:pt x="344" y="348"/>
                </a:lnTo>
                <a:lnTo>
                  <a:pt x="346" y="360"/>
                </a:lnTo>
                <a:lnTo>
                  <a:pt x="346" y="360"/>
                </a:lnTo>
                <a:lnTo>
                  <a:pt x="344" y="378"/>
                </a:lnTo>
                <a:lnTo>
                  <a:pt x="338" y="396"/>
                </a:lnTo>
                <a:lnTo>
                  <a:pt x="484" y="396"/>
                </a:lnTo>
                <a:lnTo>
                  <a:pt x="484" y="254"/>
                </a:lnTo>
                <a:lnTo>
                  <a:pt x="484" y="254"/>
                </a:lnTo>
                <a:lnTo>
                  <a:pt x="498" y="256"/>
                </a:lnTo>
                <a:lnTo>
                  <a:pt x="512" y="258"/>
                </a:lnTo>
                <a:lnTo>
                  <a:pt x="512" y="258"/>
                </a:lnTo>
                <a:lnTo>
                  <a:pt x="524" y="256"/>
                </a:lnTo>
                <a:lnTo>
                  <a:pt x="534" y="254"/>
                </a:lnTo>
                <a:lnTo>
                  <a:pt x="544" y="248"/>
                </a:lnTo>
                <a:lnTo>
                  <a:pt x="554" y="240"/>
                </a:lnTo>
                <a:lnTo>
                  <a:pt x="560" y="232"/>
                </a:lnTo>
                <a:lnTo>
                  <a:pt x="566" y="222"/>
                </a:lnTo>
                <a:lnTo>
                  <a:pt x="570" y="210"/>
                </a:lnTo>
                <a:lnTo>
                  <a:pt x="572" y="198"/>
                </a:lnTo>
                <a:lnTo>
                  <a:pt x="572" y="198"/>
                </a:lnTo>
                <a:lnTo>
                  <a:pt x="570" y="186"/>
                </a:lnTo>
                <a:lnTo>
                  <a:pt x="566" y="176"/>
                </a:lnTo>
                <a:lnTo>
                  <a:pt x="560" y="166"/>
                </a:lnTo>
                <a:lnTo>
                  <a:pt x="554" y="156"/>
                </a:lnTo>
                <a:lnTo>
                  <a:pt x="544" y="150"/>
                </a:lnTo>
                <a:lnTo>
                  <a:pt x="534" y="144"/>
                </a:lnTo>
                <a:lnTo>
                  <a:pt x="524" y="140"/>
                </a:lnTo>
                <a:lnTo>
                  <a:pt x="512" y="140"/>
                </a:lnTo>
                <a:lnTo>
                  <a:pt x="512" y="140"/>
                </a:lnTo>
                <a:lnTo>
                  <a:pt x="498" y="140"/>
                </a:lnTo>
                <a:lnTo>
                  <a:pt x="484" y="144"/>
                </a:lnTo>
                <a:lnTo>
                  <a:pt x="484" y="0"/>
                </a:lnTo>
                <a:lnTo>
                  <a:pt x="338" y="0"/>
                </a:lnTo>
                <a:lnTo>
                  <a:pt x="338" y="0"/>
                </a:lnTo>
                <a:lnTo>
                  <a:pt x="344" y="20"/>
                </a:lnTo>
                <a:lnTo>
                  <a:pt x="346" y="36"/>
                </a:lnTo>
                <a:lnTo>
                  <a:pt x="346" y="36"/>
                </a:lnTo>
                <a:lnTo>
                  <a:pt x="344" y="48"/>
                </a:lnTo>
                <a:lnTo>
                  <a:pt x="340" y="60"/>
                </a:lnTo>
                <a:lnTo>
                  <a:pt x="336" y="70"/>
                </a:lnTo>
                <a:lnTo>
                  <a:pt x="328" y="78"/>
                </a:lnTo>
                <a:lnTo>
                  <a:pt x="320" y="86"/>
                </a:lnTo>
                <a:lnTo>
                  <a:pt x="310" y="90"/>
                </a:lnTo>
                <a:lnTo>
                  <a:pt x="298" y="94"/>
                </a:lnTo>
                <a:lnTo>
                  <a:pt x="286" y="96"/>
                </a:lnTo>
                <a:lnTo>
                  <a:pt x="286" y="96"/>
                </a:lnTo>
                <a:lnTo>
                  <a:pt x="274" y="94"/>
                </a:lnTo>
                <a:lnTo>
                  <a:pt x="262" y="90"/>
                </a:lnTo>
                <a:lnTo>
                  <a:pt x="252" y="86"/>
                </a:lnTo>
                <a:lnTo>
                  <a:pt x="244" y="78"/>
                </a:lnTo>
                <a:lnTo>
                  <a:pt x="236" y="70"/>
                </a:lnTo>
                <a:lnTo>
                  <a:pt x="232" y="60"/>
                </a:lnTo>
                <a:lnTo>
                  <a:pt x="228" y="48"/>
                </a:lnTo>
                <a:lnTo>
                  <a:pt x="226" y="36"/>
                </a:lnTo>
                <a:lnTo>
                  <a:pt x="226" y="36"/>
                </a:lnTo>
                <a:lnTo>
                  <a:pt x="228" y="20"/>
                </a:lnTo>
                <a:lnTo>
                  <a:pt x="234" y="0"/>
                </a:lnTo>
                <a:lnTo>
                  <a:pt x="88" y="0"/>
                </a:lnTo>
                <a:close/>
              </a:path>
            </a:pathLst>
          </a:custGeom>
          <a:solidFill>
            <a:srgbClr val="C00000"/>
          </a:solidFill>
          <a:ln w="38100">
            <a:solidFill>
              <a:srgbClr val="000000"/>
            </a:solidFill>
            <a:prstDash val="solid"/>
            <a:round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0" name="Freeform 11"/>
          <p:cNvSpPr>
            <a:spLocks/>
          </p:cNvSpPr>
          <p:nvPr/>
        </p:nvSpPr>
        <p:spPr bwMode="auto">
          <a:xfrm>
            <a:off x="1550526" y="2259870"/>
            <a:ext cx="1216881" cy="1029668"/>
          </a:xfrm>
          <a:custGeom>
            <a:avLst/>
            <a:gdLst>
              <a:gd name="T0" fmla="*/ 88 w 572"/>
              <a:gd name="T1" fmla="*/ 144 h 484"/>
              <a:gd name="T2" fmla="*/ 74 w 572"/>
              <a:gd name="T3" fmla="*/ 140 h 484"/>
              <a:gd name="T4" fmla="*/ 60 w 572"/>
              <a:gd name="T5" fmla="*/ 140 h 484"/>
              <a:gd name="T6" fmla="*/ 38 w 572"/>
              <a:gd name="T7" fmla="*/ 144 h 484"/>
              <a:gd name="T8" fmla="*/ 18 w 572"/>
              <a:gd name="T9" fmla="*/ 156 h 484"/>
              <a:gd name="T10" fmla="*/ 6 w 572"/>
              <a:gd name="T11" fmla="*/ 176 h 484"/>
              <a:gd name="T12" fmla="*/ 0 w 572"/>
              <a:gd name="T13" fmla="*/ 198 h 484"/>
              <a:gd name="T14" fmla="*/ 2 w 572"/>
              <a:gd name="T15" fmla="*/ 210 h 484"/>
              <a:gd name="T16" fmla="*/ 12 w 572"/>
              <a:gd name="T17" fmla="*/ 232 h 484"/>
              <a:gd name="T18" fmla="*/ 28 w 572"/>
              <a:gd name="T19" fmla="*/ 248 h 484"/>
              <a:gd name="T20" fmla="*/ 48 w 572"/>
              <a:gd name="T21" fmla="*/ 256 h 484"/>
              <a:gd name="T22" fmla="*/ 60 w 572"/>
              <a:gd name="T23" fmla="*/ 258 h 484"/>
              <a:gd name="T24" fmla="*/ 88 w 572"/>
              <a:gd name="T25" fmla="*/ 254 h 484"/>
              <a:gd name="T26" fmla="*/ 230 w 572"/>
              <a:gd name="T27" fmla="*/ 396 h 484"/>
              <a:gd name="T28" fmla="*/ 228 w 572"/>
              <a:gd name="T29" fmla="*/ 412 h 484"/>
              <a:gd name="T30" fmla="*/ 226 w 572"/>
              <a:gd name="T31" fmla="*/ 424 h 484"/>
              <a:gd name="T32" fmla="*/ 232 w 572"/>
              <a:gd name="T33" fmla="*/ 448 h 484"/>
              <a:gd name="T34" fmla="*/ 244 w 572"/>
              <a:gd name="T35" fmla="*/ 466 h 484"/>
              <a:gd name="T36" fmla="*/ 262 w 572"/>
              <a:gd name="T37" fmla="*/ 480 h 484"/>
              <a:gd name="T38" fmla="*/ 286 w 572"/>
              <a:gd name="T39" fmla="*/ 484 h 484"/>
              <a:gd name="T40" fmla="*/ 298 w 572"/>
              <a:gd name="T41" fmla="*/ 482 h 484"/>
              <a:gd name="T42" fmla="*/ 320 w 572"/>
              <a:gd name="T43" fmla="*/ 474 h 484"/>
              <a:gd name="T44" fmla="*/ 336 w 572"/>
              <a:gd name="T45" fmla="*/ 458 h 484"/>
              <a:gd name="T46" fmla="*/ 344 w 572"/>
              <a:gd name="T47" fmla="*/ 436 h 484"/>
              <a:gd name="T48" fmla="*/ 346 w 572"/>
              <a:gd name="T49" fmla="*/ 424 h 484"/>
              <a:gd name="T50" fmla="*/ 342 w 572"/>
              <a:gd name="T51" fmla="*/ 396 h 484"/>
              <a:gd name="T52" fmla="*/ 484 w 572"/>
              <a:gd name="T53" fmla="*/ 254 h 484"/>
              <a:gd name="T54" fmla="*/ 498 w 572"/>
              <a:gd name="T55" fmla="*/ 256 h 484"/>
              <a:gd name="T56" fmla="*/ 512 w 572"/>
              <a:gd name="T57" fmla="*/ 258 h 484"/>
              <a:gd name="T58" fmla="*/ 536 w 572"/>
              <a:gd name="T59" fmla="*/ 254 h 484"/>
              <a:gd name="T60" fmla="*/ 554 w 572"/>
              <a:gd name="T61" fmla="*/ 240 h 484"/>
              <a:gd name="T62" fmla="*/ 566 w 572"/>
              <a:gd name="T63" fmla="*/ 222 h 484"/>
              <a:gd name="T64" fmla="*/ 572 w 572"/>
              <a:gd name="T65" fmla="*/ 198 h 484"/>
              <a:gd name="T66" fmla="*/ 570 w 572"/>
              <a:gd name="T67" fmla="*/ 186 h 484"/>
              <a:gd name="T68" fmla="*/ 562 w 572"/>
              <a:gd name="T69" fmla="*/ 166 h 484"/>
              <a:gd name="T70" fmla="*/ 546 w 572"/>
              <a:gd name="T71" fmla="*/ 150 h 484"/>
              <a:gd name="T72" fmla="*/ 524 w 572"/>
              <a:gd name="T73" fmla="*/ 140 h 484"/>
              <a:gd name="T74" fmla="*/ 512 w 572"/>
              <a:gd name="T75" fmla="*/ 140 h 484"/>
              <a:gd name="T76" fmla="*/ 484 w 572"/>
              <a:gd name="T77" fmla="*/ 144 h 484"/>
              <a:gd name="T78" fmla="*/ 338 w 572"/>
              <a:gd name="T79" fmla="*/ 0 h 484"/>
              <a:gd name="T80" fmla="*/ 344 w 572"/>
              <a:gd name="T81" fmla="*/ 20 h 484"/>
              <a:gd name="T82" fmla="*/ 346 w 572"/>
              <a:gd name="T83" fmla="*/ 36 h 484"/>
              <a:gd name="T84" fmla="*/ 340 w 572"/>
              <a:gd name="T85" fmla="*/ 60 h 484"/>
              <a:gd name="T86" fmla="*/ 328 w 572"/>
              <a:gd name="T87" fmla="*/ 78 h 484"/>
              <a:gd name="T88" fmla="*/ 310 w 572"/>
              <a:gd name="T89" fmla="*/ 90 h 484"/>
              <a:gd name="T90" fmla="*/ 286 w 572"/>
              <a:gd name="T91" fmla="*/ 96 h 484"/>
              <a:gd name="T92" fmla="*/ 274 w 572"/>
              <a:gd name="T93" fmla="*/ 94 h 484"/>
              <a:gd name="T94" fmla="*/ 252 w 572"/>
              <a:gd name="T95" fmla="*/ 86 h 484"/>
              <a:gd name="T96" fmla="*/ 236 w 572"/>
              <a:gd name="T97" fmla="*/ 70 h 484"/>
              <a:gd name="T98" fmla="*/ 228 w 572"/>
              <a:gd name="T99" fmla="*/ 48 h 484"/>
              <a:gd name="T100" fmla="*/ 226 w 572"/>
              <a:gd name="T101" fmla="*/ 36 h 484"/>
              <a:gd name="T102" fmla="*/ 234 w 572"/>
              <a:gd name="T103" fmla="*/ 0 h 4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572" h="484">
                <a:moveTo>
                  <a:pt x="88" y="0"/>
                </a:moveTo>
                <a:lnTo>
                  <a:pt x="88" y="144"/>
                </a:lnTo>
                <a:lnTo>
                  <a:pt x="88" y="144"/>
                </a:lnTo>
                <a:lnTo>
                  <a:pt x="74" y="140"/>
                </a:lnTo>
                <a:lnTo>
                  <a:pt x="60" y="140"/>
                </a:lnTo>
                <a:lnTo>
                  <a:pt x="60" y="140"/>
                </a:lnTo>
                <a:lnTo>
                  <a:pt x="48" y="140"/>
                </a:lnTo>
                <a:lnTo>
                  <a:pt x="38" y="144"/>
                </a:lnTo>
                <a:lnTo>
                  <a:pt x="28" y="150"/>
                </a:lnTo>
                <a:lnTo>
                  <a:pt x="18" y="156"/>
                </a:lnTo>
                <a:lnTo>
                  <a:pt x="12" y="166"/>
                </a:lnTo>
                <a:lnTo>
                  <a:pt x="6" y="176"/>
                </a:lnTo>
                <a:lnTo>
                  <a:pt x="2" y="186"/>
                </a:lnTo>
                <a:lnTo>
                  <a:pt x="0" y="198"/>
                </a:lnTo>
                <a:lnTo>
                  <a:pt x="0" y="198"/>
                </a:lnTo>
                <a:lnTo>
                  <a:pt x="2" y="210"/>
                </a:lnTo>
                <a:lnTo>
                  <a:pt x="6" y="222"/>
                </a:lnTo>
                <a:lnTo>
                  <a:pt x="12" y="232"/>
                </a:lnTo>
                <a:lnTo>
                  <a:pt x="18" y="240"/>
                </a:lnTo>
                <a:lnTo>
                  <a:pt x="28" y="248"/>
                </a:lnTo>
                <a:lnTo>
                  <a:pt x="38" y="254"/>
                </a:lnTo>
                <a:lnTo>
                  <a:pt x="48" y="256"/>
                </a:lnTo>
                <a:lnTo>
                  <a:pt x="60" y="258"/>
                </a:lnTo>
                <a:lnTo>
                  <a:pt x="60" y="258"/>
                </a:lnTo>
                <a:lnTo>
                  <a:pt x="74" y="256"/>
                </a:lnTo>
                <a:lnTo>
                  <a:pt x="88" y="254"/>
                </a:lnTo>
                <a:lnTo>
                  <a:pt x="88" y="396"/>
                </a:lnTo>
                <a:lnTo>
                  <a:pt x="230" y="396"/>
                </a:lnTo>
                <a:lnTo>
                  <a:pt x="230" y="396"/>
                </a:lnTo>
                <a:lnTo>
                  <a:pt x="228" y="412"/>
                </a:lnTo>
                <a:lnTo>
                  <a:pt x="226" y="424"/>
                </a:lnTo>
                <a:lnTo>
                  <a:pt x="226" y="424"/>
                </a:lnTo>
                <a:lnTo>
                  <a:pt x="228" y="436"/>
                </a:lnTo>
                <a:lnTo>
                  <a:pt x="232" y="448"/>
                </a:lnTo>
                <a:lnTo>
                  <a:pt x="236" y="458"/>
                </a:lnTo>
                <a:lnTo>
                  <a:pt x="244" y="466"/>
                </a:lnTo>
                <a:lnTo>
                  <a:pt x="252" y="474"/>
                </a:lnTo>
                <a:lnTo>
                  <a:pt x="262" y="480"/>
                </a:lnTo>
                <a:lnTo>
                  <a:pt x="274" y="482"/>
                </a:lnTo>
                <a:lnTo>
                  <a:pt x="286" y="484"/>
                </a:lnTo>
                <a:lnTo>
                  <a:pt x="286" y="484"/>
                </a:lnTo>
                <a:lnTo>
                  <a:pt x="298" y="482"/>
                </a:lnTo>
                <a:lnTo>
                  <a:pt x="310" y="480"/>
                </a:lnTo>
                <a:lnTo>
                  <a:pt x="320" y="474"/>
                </a:lnTo>
                <a:lnTo>
                  <a:pt x="328" y="466"/>
                </a:lnTo>
                <a:lnTo>
                  <a:pt x="336" y="458"/>
                </a:lnTo>
                <a:lnTo>
                  <a:pt x="340" y="448"/>
                </a:lnTo>
                <a:lnTo>
                  <a:pt x="344" y="436"/>
                </a:lnTo>
                <a:lnTo>
                  <a:pt x="346" y="424"/>
                </a:lnTo>
                <a:lnTo>
                  <a:pt x="346" y="424"/>
                </a:lnTo>
                <a:lnTo>
                  <a:pt x="344" y="412"/>
                </a:lnTo>
                <a:lnTo>
                  <a:pt x="342" y="396"/>
                </a:lnTo>
                <a:lnTo>
                  <a:pt x="484" y="396"/>
                </a:lnTo>
                <a:lnTo>
                  <a:pt x="484" y="254"/>
                </a:lnTo>
                <a:lnTo>
                  <a:pt x="484" y="254"/>
                </a:lnTo>
                <a:lnTo>
                  <a:pt x="498" y="256"/>
                </a:lnTo>
                <a:lnTo>
                  <a:pt x="512" y="258"/>
                </a:lnTo>
                <a:lnTo>
                  <a:pt x="512" y="258"/>
                </a:lnTo>
                <a:lnTo>
                  <a:pt x="524" y="256"/>
                </a:lnTo>
                <a:lnTo>
                  <a:pt x="536" y="254"/>
                </a:lnTo>
                <a:lnTo>
                  <a:pt x="546" y="248"/>
                </a:lnTo>
                <a:lnTo>
                  <a:pt x="554" y="240"/>
                </a:lnTo>
                <a:lnTo>
                  <a:pt x="562" y="232"/>
                </a:lnTo>
                <a:lnTo>
                  <a:pt x="566" y="222"/>
                </a:lnTo>
                <a:lnTo>
                  <a:pt x="570" y="210"/>
                </a:lnTo>
                <a:lnTo>
                  <a:pt x="572" y="198"/>
                </a:lnTo>
                <a:lnTo>
                  <a:pt x="572" y="198"/>
                </a:lnTo>
                <a:lnTo>
                  <a:pt x="570" y="186"/>
                </a:lnTo>
                <a:lnTo>
                  <a:pt x="566" y="176"/>
                </a:lnTo>
                <a:lnTo>
                  <a:pt x="562" y="166"/>
                </a:lnTo>
                <a:lnTo>
                  <a:pt x="554" y="156"/>
                </a:lnTo>
                <a:lnTo>
                  <a:pt x="546" y="150"/>
                </a:lnTo>
                <a:lnTo>
                  <a:pt x="536" y="144"/>
                </a:lnTo>
                <a:lnTo>
                  <a:pt x="524" y="140"/>
                </a:lnTo>
                <a:lnTo>
                  <a:pt x="512" y="140"/>
                </a:lnTo>
                <a:lnTo>
                  <a:pt x="512" y="140"/>
                </a:lnTo>
                <a:lnTo>
                  <a:pt x="498" y="140"/>
                </a:lnTo>
                <a:lnTo>
                  <a:pt x="484" y="144"/>
                </a:lnTo>
                <a:lnTo>
                  <a:pt x="484" y="0"/>
                </a:lnTo>
                <a:lnTo>
                  <a:pt x="338" y="0"/>
                </a:lnTo>
                <a:lnTo>
                  <a:pt x="338" y="0"/>
                </a:lnTo>
                <a:lnTo>
                  <a:pt x="344" y="20"/>
                </a:lnTo>
                <a:lnTo>
                  <a:pt x="346" y="36"/>
                </a:lnTo>
                <a:lnTo>
                  <a:pt x="346" y="36"/>
                </a:lnTo>
                <a:lnTo>
                  <a:pt x="344" y="48"/>
                </a:lnTo>
                <a:lnTo>
                  <a:pt x="340" y="60"/>
                </a:lnTo>
                <a:lnTo>
                  <a:pt x="336" y="70"/>
                </a:lnTo>
                <a:lnTo>
                  <a:pt x="328" y="78"/>
                </a:lnTo>
                <a:lnTo>
                  <a:pt x="320" y="86"/>
                </a:lnTo>
                <a:lnTo>
                  <a:pt x="310" y="90"/>
                </a:lnTo>
                <a:lnTo>
                  <a:pt x="298" y="94"/>
                </a:lnTo>
                <a:lnTo>
                  <a:pt x="286" y="96"/>
                </a:lnTo>
                <a:lnTo>
                  <a:pt x="286" y="96"/>
                </a:lnTo>
                <a:lnTo>
                  <a:pt x="274" y="94"/>
                </a:lnTo>
                <a:lnTo>
                  <a:pt x="262" y="90"/>
                </a:lnTo>
                <a:lnTo>
                  <a:pt x="252" y="86"/>
                </a:lnTo>
                <a:lnTo>
                  <a:pt x="244" y="78"/>
                </a:lnTo>
                <a:lnTo>
                  <a:pt x="236" y="70"/>
                </a:lnTo>
                <a:lnTo>
                  <a:pt x="232" y="60"/>
                </a:lnTo>
                <a:lnTo>
                  <a:pt x="228" y="48"/>
                </a:lnTo>
                <a:lnTo>
                  <a:pt x="226" y="36"/>
                </a:lnTo>
                <a:lnTo>
                  <a:pt x="226" y="36"/>
                </a:lnTo>
                <a:lnTo>
                  <a:pt x="228" y="20"/>
                </a:lnTo>
                <a:lnTo>
                  <a:pt x="234" y="0"/>
                </a:lnTo>
                <a:lnTo>
                  <a:pt x="88" y="0"/>
                </a:lnTo>
                <a:close/>
              </a:path>
            </a:pathLst>
          </a:custGeom>
          <a:solidFill>
            <a:srgbClr val="C00000"/>
          </a:solidFill>
          <a:ln w="38100">
            <a:solidFill>
              <a:srgbClr val="000000"/>
            </a:solidFill>
            <a:prstDash val="solid"/>
            <a:round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1" name="Freeform 16"/>
          <p:cNvSpPr>
            <a:spLocks/>
          </p:cNvSpPr>
          <p:nvPr/>
        </p:nvSpPr>
        <p:spPr bwMode="auto">
          <a:xfrm>
            <a:off x="4187915" y="2269232"/>
            <a:ext cx="1025413" cy="842455"/>
          </a:xfrm>
          <a:custGeom>
            <a:avLst/>
            <a:gdLst>
              <a:gd name="T0" fmla="*/ 86 w 482"/>
              <a:gd name="T1" fmla="*/ 144 h 396"/>
              <a:gd name="T2" fmla="*/ 72 w 482"/>
              <a:gd name="T3" fmla="*/ 140 h 396"/>
              <a:gd name="T4" fmla="*/ 58 w 482"/>
              <a:gd name="T5" fmla="*/ 140 h 396"/>
              <a:gd name="T6" fmla="*/ 36 w 482"/>
              <a:gd name="T7" fmla="*/ 144 h 396"/>
              <a:gd name="T8" fmla="*/ 16 w 482"/>
              <a:gd name="T9" fmla="*/ 156 h 396"/>
              <a:gd name="T10" fmla="*/ 4 w 482"/>
              <a:gd name="T11" fmla="*/ 176 h 396"/>
              <a:gd name="T12" fmla="*/ 0 w 482"/>
              <a:gd name="T13" fmla="*/ 198 h 396"/>
              <a:gd name="T14" fmla="*/ 0 w 482"/>
              <a:gd name="T15" fmla="*/ 210 h 396"/>
              <a:gd name="T16" fmla="*/ 10 w 482"/>
              <a:gd name="T17" fmla="*/ 232 h 396"/>
              <a:gd name="T18" fmla="*/ 26 w 482"/>
              <a:gd name="T19" fmla="*/ 248 h 396"/>
              <a:gd name="T20" fmla="*/ 46 w 482"/>
              <a:gd name="T21" fmla="*/ 256 h 396"/>
              <a:gd name="T22" fmla="*/ 58 w 482"/>
              <a:gd name="T23" fmla="*/ 258 h 396"/>
              <a:gd name="T24" fmla="*/ 86 w 482"/>
              <a:gd name="T25" fmla="*/ 254 h 396"/>
              <a:gd name="T26" fmla="*/ 232 w 482"/>
              <a:gd name="T27" fmla="*/ 396 h 396"/>
              <a:gd name="T28" fmla="*/ 226 w 482"/>
              <a:gd name="T29" fmla="*/ 378 h 396"/>
              <a:gd name="T30" fmla="*/ 226 w 482"/>
              <a:gd name="T31" fmla="*/ 362 h 396"/>
              <a:gd name="T32" fmla="*/ 230 w 482"/>
              <a:gd name="T33" fmla="*/ 338 h 396"/>
              <a:gd name="T34" fmla="*/ 242 w 482"/>
              <a:gd name="T35" fmla="*/ 320 h 396"/>
              <a:gd name="T36" fmla="*/ 262 w 482"/>
              <a:gd name="T37" fmla="*/ 306 h 396"/>
              <a:gd name="T38" fmla="*/ 284 w 482"/>
              <a:gd name="T39" fmla="*/ 302 h 396"/>
              <a:gd name="T40" fmla="*/ 296 w 482"/>
              <a:gd name="T41" fmla="*/ 302 h 396"/>
              <a:gd name="T42" fmla="*/ 318 w 482"/>
              <a:gd name="T43" fmla="*/ 312 h 396"/>
              <a:gd name="T44" fmla="*/ 334 w 482"/>
              <a:gd name="T45" fmla="*/ 328 h 396"/>
              <a:gd name="T46" fmla="*/ 342 w 482"/>
              <a:gd name="T47" fmla="*/ 350 h 396"/>
              <a:gd name="T48" fmla="*/ 344 w 482"/>
              <a:gd name="T49" fmla="*/ 362 h 396"/>
              <a:gd name="T50" fmla="*/ 338 w 482"/>
              <a:gd name="T51" fmla="*/ 396 h 396"/>
              <a:gd name="T52" fmla="*/ 482 w 482"/>
              <a:gd name="T53" fmla="*/ 252 h 396"/>
              <a:gd name="T54" fmla="*/ 464 w 482"/>
              <a:gd name="T55" fmla="*/ 256 h 396"/>
              <a:gd name="T56" fmla="*/ 448 w 482"/>
              <a:gd name="T57" fmla="*/ 258 h 396"/>
              <a:gd name="T58" fmla="*/ 424 w 482"/>
              <a:gd name="T59" fmla="*/ 254 h 396"/>
              <a:gd name="T60" fmla="*/ 406 w 482"/>
              <a:gd name="T61" fmla="*/ 240 h 396"/>
              <a:gd name="T62" fmla="*/ 392 w 482"/>
              <a:gd name="T63" fmla="*/ 222 h 396"/>
              <a:gd name="T64" fmla="*/ 388 w 482"/>
              <a:gd name="T65" fmla="*/ 198 h 396"/>
              <a:gd name="T66" fmla="*/ 388 w 482"/>
              <a:gd name="T67" fmla="*/ 186 h 396"/>
              <a:gd name="T68" fmla="*/ 398 w 482"/>
              <a:gd name="T69" fmla="*/ 166 h 396"/>
              <a:gd name="T70" fmla="*/ 414 w 482"/>
              <a:gd name="T71" fmla="*/ 150 h 396"/>
              <a:gd name="T72" fmla="*/ 436 w 482"/>
              <a:gd name="T73" fmla="*/ 140 h 396"/>
              <a:gd name="T74" fmla="*/ 448 w 482"/>
              <a:gd name="T75" fmla="*/ 140 h 396"/>
              <a:gd name="T76" fmla="*/ 482 w 482"/>
              <a:gd name="T77" fmla="*/ 146 h 396"/>
              <a:gd name="T78" fmla="*/ 338 w 482"/>
              <a:gd name="T79" fmla="*/ 0 h 396"/>
              <a:gd name="T80" fmla="*/ 342 w 482"/>
              <a:gd name="T81" fmla="*/ 20 h 396"/>
              <a:gd name="T82" fmla="*/ 344 w 482"/>
              <a:gd name="T83" fmla="*/ 36 h 396"/>
              <a:gd name="T84" fmla="*/ 340 w 482"/>
              <a:gd name="T85" fmla="*/ 60 h 396"/>
              <a:gd name="T86" fmla="*/ 326 w 482"/>
              <a:gd name="T87" fmla="*/ 78 h 396"/>
              <a:gd name="T88" fmla="*/ 308 w 482"/>
              <a:gd name="T89" fmla="*/ 90 h 396"/>
              <a:gd name="T90" fmla="*/ 284 w 482"/>
              <a:gd name="T91" fmla="*/ 96 h 396"/>
              <a:gd name="T92" fmla="*/ 272 w 482"/>
              <a:gd name="T93" fmla="*/ 94 h 396"/>
              <a:gd name="T94" fmla="*/ 252 w 482"/>
              <a:gd name="T95" fmla="*/ 86 h 396"/>
              <a:gd name="T96" fmla="*/ 236 w 482"/>
              <a:gd name="T97" fmla="*/ 70 h 396"/>
              <a:gd name="T98" fmla="*/ 226 w 482"/>
              <a:gd name="T99" fmla="*/ 48 h 396"/>
              <a:gd name="T100" fmla="*/ 226 w 482"/>
              <a:gd name="T101" fmla="*/ 36 h 396"/>
              <a:gd name="T102" fmla="*/ 232 w 482"/>
              <a:gd name="T103" fmla="*/ 0 h 3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482" h="396">
                <a:moveTo>
                  <a:pt x="86" y="0"/>
                </a:moveTo>
                <a:lnTo>
                  <a:pt x="86" y="144"/>
                </a:lnTo>
                <a:lnTo>
                  <a:pt x="86" y="144"/>
                </a:lnTo>
                <a:lnTo>
                  <a:pt x="72" y="140"/>
                </a:lnTo>
                <a:lnTo>
                  <a:pt x="58" y="140"/>
                </a:lnTo>
                <a:lnTo>
                  <a:pt x="58" y="140"/>
                </a:lnTo>
                <a:lnTo>
                  <a:pt x="46" y="140"/>
                </a:lnTo>
                <a:lnTo>
                  <a:pt x="36" y="144"/>
                </a:lnTo>
                <a:lnTo>
                  <a:pt x="26" y="150"/>
                </a:lnTo>
                <a:lnTo>
                  <a:pt x="16" y="156"/>
                </a:lnTo>
                <a:lnTo>
                  <a:pt x="10" y="166"/>
                </a:lnTo>
                <a:lnTo>
                  <a:pt x="4" y="176"/>
                </a:lnTo>
                <a:lnTo>
                  <a:pt x="0" y="186"/>
                </a:lnTo>
                <a:lnTo>
                  <a:pt x="0" y="198"/>
                </a:lnTo>
                <a:lnTo>
                  <a:pt x="0" y="198"/>
                </a:lnTo>
                <a:lnTo>
                  <a:pt x="0" y="210"/>
                </a:lnTo>
                <a:lnTo>
                  <a:pt x="4" y="222"/>
                </a:lnTo>
                <a:lnTo>
                  <a:pt x="10" y="232"/>
                </a:lnTo>
                <a:lnTo>
                  <a:pt x="16" y="240"/>
                </a:lnTo>
                <a:lnTo>
                  <a:pt x="26" y="248"/>
                </a:lnTo>
                <a:lnTo>
                  <a:pt x="36" y="254"/>
                </a:lnTo>
                <a:lnTo>
                  <a:pt x="46" y="256"/>
                </a:lnTo>
                <a:lnTo>
                  <a:pt x="58" y="258"/>
                </a:lnTo>
                <a:lnTo>
                  <a:pt x="58" y="258"/>
                </a:lnTo>
                <a:lnTo>
                  <a:pt x="72" y="256"/>
                </a:lnTo>
                <a:lnTo>
                  <a:pt x="86" y="254"/>
                </a:lnTo>
                <a:lnTo>
                  <a:pt x="86" y="396"/>
                </a:lnTo>
                <a:lnTo>
                  <a:pt x="232" y="396"/>
                </a:lnTo>
                <a:lnTo>
                  <a:pt x="232" y="396"/>
                </a:lnTo>
                <a:lnTo>
                  <a:pt x="226" y="378"/>
                </a:lnTo>
                <a:lnTo>
                  <a:pt x="226" y="362"/>
                </a:lnTo>
                <a:lnTo>
                  <a:pt x="226" y="362"/>
                </a:lnTo>
                <a:lnTo>
                  <a:pt x="226" y="350"/>
                </a:lnTo>
                <a:lnTo>
                  <a:pt x="230" y="338"/>
                </a:lnTo>
                <a:lnTo>
                  <a:pt x="236" y="328"/>
                </a:lnTo>
                <a:lnTo>
                  <a:pt x="242" y="320"/>
                </a:lnTo>
                <a:lnTo>
                  <a:pt x="252" y="312"/>
                </a:lnTo>
                <a:lnTo>
                  <a:pt x="262" y="306"/>
                </a:lnTo>
                <a:lnTo>
                  <a:pt x="272" y="302"/>
                </a:lnTo>
                <a:lnTo>
                  <a:pt x="284" y="302"/>
                </a:lnTo>
                <a:lnTo>
                  <a:pt x="284" y="302"/>
                </a:lnTo>
                <a:lnTo>
                  <a:pt x="296" y="302"/>
                </a:lnTo>
                <a:lnTo>
                  <a:pt x="308" y="306"/>
                </a:lnTo>
                <a:lnTo>
                  <a:pt x="318" y="312"/>
                </a:lnTo>
                <a:lnTo>
                  <a:pt x="326" y="320"/>
                </a:lnTo>
                <a:lnTo>
                  <a:pt x="334" y="328"/>
                </a:lnTo>
                <a:lnTo>
                  <a:pt x="340" y="338"/>
                </a:lnTo>
                <a:lnTo>
                  <a:pt x="342" y="350"/>
                </a:lnTo>
                <a:lnTo>
                  <a:pt x="344" y="362"/>
                </a:lnTo>
                <a:lnTo>
                  <a:pt x="344" y="362"/>
                </a:lnTo>
                <a:lnTo>
                  <a:pt x="342" y="378"/>
                </a:lnTo>
                <a:lnTo>
                  <a:pt x="338" y="396"/>
                </a:lnTo>
                <a:lnTo>
                  <a:pt x="482" y="396"/>
                </a:lnTo>
                <a:lnTo>
                  <a:pt x="482" y="252"/>
                </a:lnTo>
                <a:lnTo>
                  <a:pt x="482" y="252"/>
                </a:lnTo>
                <a:lnTo>
                  <a:pt x="464" y="256"/>
                </a:lnTo>
                <a:lnTo>
                  <a:pt x="448" y="258"/>
                </a:lnTo>
                <a:lnTo>
                  <a:pt x="448" y="258"/>
                </a:lnTo>
                <a:lnTo>
                  <a:pt x="436" y="256"/>
                </a:lnTo>
                <a:lnTo>
                  <a:pt x="424" y="254"/>
                </a:lnTo>
                <a:lnTo>
                  <a:pt x="414" y="248"/>
                </a:lnTo>
                <a:lnTo>
                  <a:pt x="406" y="240"/>
                </a:lnTo>
                <a:lnTo>
                  <a:pt x="398" y="232"/>
                </a:lnTo>
                <a:lnTo>
                  <a:pt x="392" y="222"/>
                </a:lnTo>
                <a:lnTo>
                  <a:pt x="388" y="210"/>
                </a:lnTo>
                <a:lnTo>
                  <a:pt x="388" y="198"/>
                </a:lnTo>
                <a:lnTo>
                  <a:pt x="388" y="198"/>
                </a:lnTo>
                <a:lnTo>
                  <a:pt x="388" y="186"/>
                </a:lnTo>
                <a:lnTo>
                  <a:pt x="392" y="176"/>
                </a:lnTo>
                <a:lnTo>
                  <a:pt x="398" y="166"/>
                </a:lnTo>
                <a:lnTo>
                  <a:pt x="406" y="156"/>
                </a:lnTo>
                <a:lnTo>
                  <a:pt x="414" y="150"/>
                </a:lnTo>
                <a:lnTo>
                  <a:pt x="424" y="144"/>
                </a:lnTo>
                <a:lnTo>
                  <a:pt x="436" y="140"/>
                </a:lnTo>
                <a:lnTo>
                  <a:pt x="448" y="140"/>
                </a:lnTo>
                <a:lnTo>
                  <a:pt x="448" y="140"/>
                </a:lnTo>
                <a:lnTo>
                  <a:pt x="464" y="140"/>
                </a:lnTo>
                <a:lnTo>
                  <a:pt x="482" y="146"/>
                </a:lnTo>
                <a:lnTo>
                  <a:pt x="482" y="0"/>
                </a:lnTo>
                <a:lnTo>
                  <a:pt x="338" y="0"/>
                </a:lnTo>
                <a:lnTo>
                  <a:pt x="338" y="0"/>
                </a:lnTo>
                <a:lnTo>
                  <a:pt x="342" y="20"/>
                </a:lnTo>
                <a:lnTo>
                  <a:pt x="344" y="36"/>
                </a:lnTo>
                <a:lnTo>
                  <a:pt x="344" y="36"/>
                </a:lnTo>
                <a:lnTo>
                  <a:pt x="342" y="48"/>
                </a:lnTo>
                <a:lnTo>
                  <a:pt x="340" y="60"/>
                </a:lnTo>
                <a:lnTo>
                  <a:pt x="334" y="70"/>
                </a:lnTo>
                <a:lnTo>
                  <a:pt x="326" y="78"/>
                </a:lnTo>
                <a:lnTo>
                  <a:pt x="318" y="86"/>
                </a:lnTo>
                <a:lnTo>
                  <a:pt x="308" y="90"/>
                </a:lnTo>
                <a:lnTo>
                  <a:pt x="296" y="94"/>
                </a:lnTo>
                <a:lnTo>
                  <a:pt x="284" y="96"/>
                </a:lnTo>
                <a:lnTo>
                  <a:pt x="284" y="96"/>
                </a:lnTo>
                <a:lnTo>
                  <a:pt x="272" y="94"/>
                </a:lnTo>
                <a:lnTo>
                  <a:pt x="262" y="90"/>
                </a:lnTo>
                <a:lnTo>
                  <a:pt x="252" y="86"/>
                </a:lnTo>
                <a:lnTo>
                  <a:pt x="242" y="78"/>
                </a:lnTo>
                <a:lnTo>
                  <a:pt x="236" y="70"/>
                </a:lnTo>
                <a:lnTo>
                  <a:pt x="230" y="60"/>
                </a:lnTo>
                <a:lnTo>
                  <a:pt x="226" y="48"/>
                </a:lnTo>
                <a:lnTo>
                  <a:pt x="226" y="36"/>
                </a:lnTo>
                <a:lnTo>
                  <a:pt x="226" y="36"/>
                </a:lnTo>
                <a:lnTo>
                  <a:pt x="226" y="20"/>
                </a:lnTo>
                <a:lnTo>
                  <a:pt x="232" y="0"/>
                </a:lnTo>
                <a:lnTo>
                  <a:pt x="86" y="0"/>
                </a:lnTo>
                <a:close/>
              </a:path>
            </a:pathLst>
          </a:custGeom>
          <a:solidFill>
            <a:srgbClr val="C00000"/>
          </a:solidFill>
          <a:ln w="38100">
            <a:solidFill>
              <a:srgbClr val="000000"/>
            </a:solidFill>
            <a:prstDash val="solid"/>
            <a:round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2" name="Freeform 17"/>
          <p:cNvSpPr>
            <a:spLocks/>
          </p:cNvSpPr>
          <p:nvPr/>
        </p:nvSpPr>
        <p:spPr bwMode="auto">
          <a:xfrm>
            <a:off x="2864226" y="2259870"/>
            <a:ext cx="1029668" cy="1029668"/>
          </a:xfrm>
          <a:custGeom>
            <a:avLst/>
            <a:gdLst>
              <a:gd name="T0" fmla="*/ 88 w 484"/>
              <a:gd name="T1" fmla="*/ 144 h 484"/>
              <a:gd name="T2" fmla="*/ 74 w 484"/>
              <a:gd name="T3" fmla="*/ 140 h 484"/>
              <a:gd name="T4" fmla="*/ 60 w 484"/>
              <a:gd name="T5" fmla="*/ 140 h 484"/>
              <a:gd name="T6" fmla="*/ 38 w 484"/>
              <a:gd name="T7" fmla="*/ 144 h 484"/>
              <a:gd name="T8" fmla="*/ 18 w 484"/>
              <a:gd name="T9" fmla="*/ 156 h 484"/>
              <a:gd name="T10" fmla="*/ 6 w 484"/>
              <a:gd name="T11" fmla="*/ 176 h 484"/>
              <a:gd name="T12" fmla="*/ 0 w 484"/>
              <a:gd name="T13" fmla="*/ 198 h 484"/>
              <a:gd name="T14" fmla="*/ 2 w 484"/>
              <a:gd name="T15" fmla="*/ 210 h 484"/>
              <a:gd name="T16" fmla="*/ 12 w 484"/>
              <a:gd name="T17" fmla="*/ 232 h 484"/>
              <a:gd name="T18" fmla="*/ 28 w 484"/>
              <a:gd name="T19" fmla="*/ 248 h 484"/>
              <a:gd name="T20" fmla="*/ 48 w 484"/>
              <a:gd name="T21" fmla="*/ 256 h 484"/>
              <a:gd name="T22" fmla="*/ 60 w 484"/>
              <a:gd name="T23" fmla="*/ 258 h 484"/>
              <a:gd name="T24" fmla="*/ 88 w 484"/>
              <a:gd name="T25" fmla="*/ 254 h 484"/>
              <a:gd name="T26" fmla="*/ 230 w 484"/>
              <a:gd name="T27" fmla="*/ 396 h 484"/>
              <a:gd name="T28" fmla="*/ 228 w 484"/>
              <a:gd name="T29" fmla="*/ 412 h 484"/>
              <a:gd name="T30" fmla="*/ 226 w 484"/>
              <a:gd name="T31" fmla="*/ 424 h 484"/>
              <a:gd name="T32" fmla="*/ 232 w 484"/>
              <a:gd name="T33" fmla="*/ 448 h 484"/>
              <a:gd name="T34" fmla="*/ 244 w 484"/>
              <a:gd name="T35" fmla="*/ 466 h 484"/>
              <a:gd name="T36" fmla="*/ 264 w 484"/>
              <a:gd name="T37" fmla="*/ 480 h 484"/>
              <a:gd name="T38" fmla="*/ 286 w 484"/>
              <a:gd name="T39" fmla="*/ 484 h 484"/>
              <a:gd name="T40" fmla="*/ 298 w 484"/>
              <a:gd name="T41" fmla="*/ 482 h 484"/>
              <a:gd name="T42" fmla="*/ 320 w 484"/>
              <a:gd name="T43" fmla="*/ 474 h 484"/>
              <a:gd name="T44" fmla="*/ 336 w 484"/>
              <a:gd name="T45" fmla="*/ 458 h 484"/>
              <a:gd name="T46" fmla="*/ 344 w 484"/>
              <a:gd name="T47" fmla="*/ 436 h 484"/>
              <a:gd name="T48" fmla="*/ 346 w 484"/>
              <a:gd name="T49" fmla="*/ 424 h 484"/>
              <a:gd name="T50" fmla="*/ 342 w 484"/>
              <a:gd name="T51" fmla="*/ 396 h 484"/>
              <a:gd name="T52" fmla="*/ 484 w 484"/>
              <a:gd name="T53" fmla="*/ 252 h 484"/>
              <a:gd name="T54" fmla="*/ 466 w 484"/>
              <a:gd name="T55" fmla="*/ 256 h 484"/>
              <a:gd name="T56" fmla="*/ 448 w 484"/>
              <a:gd name="T57" fmla="*/ 258 h 484"/>
              <a:gd name="T58" fmla="*/ 426 w 484"/>
              <a:gd name="T59" fmla="*/ 254 h 484"/>
              <a:gd name="T60" fmla="*/ 406 w 484"/>
              <a:gd name="T61" fmla="*/ 240 h 484"/>
              <a:gd name="T62" fmla="*/ 394 w 484"/>
              <a:gd name="T63" fmla="*/ 222 h 484"/>
              <a:gd name="T64" fmla="*/ 390 w 484"/>
              <a:gd name="T65" fmla="*/ 198 h 484"/>
              <a:gd name="T66" fmla="*/ 390 w 484"/>
              <a:gd name="T67" fmla="*/ 186 h 484"/>
              <a:gd name="T68" fmla="*/ 400 w 484"/>
              <a:gd name="T69" fmla="*/ 166 h 484"/>
              <a:gd name="T70" fmla="*/ 416 w 484"/>
              <a:gd name="T71" fmla="*/ 150 h 484"/>
              <a:gd name="T72" fmla="*/ 436 w 484"/>
              <a:gd name="T73" fmla="*/ 140 h 484"/>
              <a:gd name="T74" fmla="*/ 448 w 484"/>
              <a:gd name="T75" fmla="*/ 140 h 484"/>
              <a:gd name="T76" fmla="*/ 484 w 484"/>
              <a:gd name="T77" fmla="*/ 146 h 484"/>
              <a:gd name="T78" fmla="*/ 340 w 484"/>
              <a:gd name="T79" fmla="*/ 0 h 484"/>
              <a:gd name="T80" fmla="*/ 344 w 484"/>
              <a:gd name="T81" fmla="*/ 20 h 484"/>
              <a:gd name="T82" fmla="*/ 346 w 484"/>
              <a:gd name="T83" fmla="*/ 36 h 484"/>
              <a:gd name="T84" fmla="*/ 340 w 484"/>
              <a:gd name="T85" fmla="*/ 60 h 484"/>
              <a:gd name="T86" fmla="*/ 328 w 484"/>
              <a:gd name="T87" fmla="*/ 78 h 484"/>
              <a:gd name="T88" fmla="*/ 310 w 484"/>
              <a:gd name="T89" fmla="*/ 90 h 484"/>
              <a:gd name="T90" fmla="*/ 286 w 484"/>
              <a:gd name="T91" fmla="*/ 96 h 484"/>
              <a:gd name="T92" fmla="*/ 274 w 484"/>
              <a:gd name="T93" fmla="*/ 94 h 484"/>
              <a:gd name="T94" fmla="*/ 252 w 484"/>
              <a:gd name="T95" fmla="*/ 86 h 484"/>
              <a:gd name="T96" fmla="*/ 236 w 484"/>
              <a:gd name="T97" fmla="*/ 70 h 484"/>
              <a:gd name="T98" fmla="*/ 228 w 484"/>
              <a:gd name="T99" fmla="*/ 48 h 484"/>
              <a:gd name="T100" fmla="*/ 226 w 484"/>
              <a:gd name="T101" fmla="*/ 36 h 484"/>
              <a:gd name="T102" fmla="*/ 234 w 484"/>
              <a:gd name="T103" fmla="*/ 0 h 4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484" h="484">
                <a:moveTo>
                  <a:pt x="88" y="0"/>
                </a:moveTo>
                <a:lnTo>
                  <a:pt x="88" y="144"/>
                </a:lnTo>
                <a:lnTo>
                  <a:pt x="88" y="144"/>
                </a:lnTo>
                <a:lnTo>
                  <a:pt x="74" y="140"/>
                </a:lnTo>
                <a:lnTo>
                  <a:pt x="60" y="140"/>
                </a:lnTo>
                <a:lnTo>
                  <a:pt x="60" y="140"/>
                </a:lnTo>
                <a:lnTo>
                  <a:pt x="48" y="140"/>
                </a:lnTo>
                <a:lnTo>
                  <a:pt x="38" y="144"/>
                </a:lnTo>
                <a:lnTo>
                  <a:pt x="28" y="150"/>
                </a:lnTo>
                <a:lnTo>
                  <a:pt x="18" y="156"/>
                </a:lnTo>
                <a:lnTo>
                  <a:pt x="12" y="166"/>
                </a:lnTo>
                <a:lnTo>
                  <a:pt x="6" y="176"/>
                </a:lnTo>
                <a:lnTo>
                  <a:pt x="2" y="186"/>
                </a:lnTo>
                <a:lnTo>
                  <a:pt x="0" y="198"/>
                </a:lnTo>
                <a:lnTo>
                  <a:pt x="0" y="198"/>
                </a:lnTo>
                <a:lnTo>
                  <a:pt x="2" y="210"/>
                </a:lnTo>
                <a:lnTo>
                  <a:pt x="6" y="222"/>
                </a:lnTo>
                <a:lnTo>
                  <a:pt x="12" y="232"/>
                </a:lnTo>
                <a:lnTo>
                  <a:pt x="18" y="240"/>
                </a:lnTo>
                <a:lnTo>
                  <a:pt x="28" y="248"/>
                </a:lnTo>
                <a:lnTo>
                  <a:pt x="38" y="254"/>
                </a:lnTo>
                <a:lnTo>
                  <a:pt x="48" y="256"/>
                </a:lnTo>
                <a:lnTo>
                  <a:pt x="60" y="258"/>
                </a:lnTo>
                <a:lnTo>
                  <a:pt x="60" y="258"/>
                </a:lnTo>
                <a:lnTo>
                  <a:pt x="74" y="256"/>
                </a:lnTo>
                <a:lnTo>
                  <a:pt x="88" y="254"/>
                </a:lnTo>
                <a:lnTo>
                  <a:pt x="88" y="396"/>
                </a:lnTo>
                <a:lnTo>
                  <a:pt x="230" y="396"/>
                </a:lnTo>
                <a:lnTo>
                  <a:pt x="230" y="396"/>
                </a:lnTo>
                <a:lnTo>
                  <a:pt x="228" y="412"/>
                </a:lnTo>
                <a:lnTo>
                  <a:pt x="226" y="424"/>
                </a:lnTo>
                <a:lnTo>
                  <a:pt x="226" y="424"/>
                </a:lnTo>
                <a:lnTo>
                  <a:pt x="228" y="436"/>
                </a:lnTo>
                <a:lnTo>
                  <a:pt x="232" y="448"/>
                </a:lnTo>
                <a:lnTo>
                  <a:pt x="236" y="458"/>
                </a:lnTo>
                <a:lnTo>
                  <a:pt x="244" y="466"/>
                </a:lnTo>
                <a:lnTo>
                  <a:pt x="252" y="474"/>
                </a:lnTo>
                <a:lnTo>
                  <a:pt x="264" y="480"/>
                </a:lnTo>
                <a:lnTo>
                  <a:pt x="274" y="482"/>
                </a:lnTo>
                <a:lnTo>
                  <a:pt x="286" y="484"/>
                </a:lnTo>
                <a:lnTo>
                  <a:pt x="286" y="484"/>
                </a:lnTo>
                <a:lnTo>
                  <a:pt x="298" y="482"/>
                </a:lnTo>
                <a:lnTo>
                  <a:pt x="310" y="480"/>
                </a:lnTo>
                <a:lnTo>
                  <a:pt x="320" y="474"/>
                </a:lnTo>
                <a:lnTo>
                  <a:pt x="328" y="466"/>
                </a:lnTo>
                <a:lnTo>
                  <a:pt x="336" y="458"/>
                </a:lnTo>
                <a:lnTo>
                  <a:pt x="340" y="448"/>
                </a:lnTo>
                <a:lnTo>
                  <a:pt x="344" y="436"/>
                </a:lnTo>
                <a:lnTo>
                  <a:pt x="346" y="424"/>
                </a:lnTo>
                <a:lnTo>
                  <a:pt x="346" y="424"/>
                </a:lnTo>
                <a:lnTo>
                  <a:pt x="344" y="412"/>
                </a:lnTo>
                <a:lnTo>
                  <a:pt x="342" y="396"/>
                </a:lnTo>
                <a:lnTo>
                  <a:pt x="484" y="396"/>
                </a:lnTo>
                <a:lnTo>
                  <a:pt x="484" y="252"/>
                </a:lnTo>
                <a:lnTo>
                  <a:pt x="484" y="252"/>
                </a:lnTo>
                <a:lnTo>
                  <a:pt x="466" y="256"/>
                </a:lnTo>
                <a:lnTo>
                  <a:pt x="448" y="258"/>
                </a:lnTo>
                <a:lnTo>
                  <a:pt x="448" y="258"/>
                </a:lnTo>
                <a:lnTo>
                  <a:pt x="436" y="256"/>
                </a:lnTo>
                <a:lnTo>
                  <a:pt x="426" y="254"/>
                </a:lnTo>
                <a:lnTo>
                  <a:pt x="416" y="248"/>
                </a:lnTo>
                <a:lnTo>
                  <a:pt x="406" y="240"/>
                </a:lnTo>
                <a:lnTo>
                  <a:pt x="400" y="232"/>
                </a:lnTo>
                <a:lnTo>
                  <a:pt x="394" y="222"/>
                </a:lnTo>
                <a:lnTo>
                  <a:pt x="390" y="210"/>
                </a:lnTo>
                <a:lnTo>
                  <a:pt x="390" y="198"/>
                </a:lnTo>
                <a:lnTo>
                  <a:pt x="390" y="198"/>
                </a:lnTo>
                <a:lnTo>
                  <a:pt x="390" y="186"/>
                </a:lnTo>
                <a:lnTo>
                  <a:pt x="394" y="176"/>
                </a:lnTo>
                <a:lnTo>
                  <a:pt x="400" y="166"/>
                </a:lnTo>
                <a:lnTo>
                  <a:pt x="406" y="156"/>
                </a:lnTo>
                <a:lnTo>
                  <a:pt x="416" y="150"/>
                </a:lnTo>
                <a:lnTo>
                  <a:pt x="426" y="144"/>
                </a:lnTo>
                <a:lnTo>
                  <a:pt x="436" y="140"/>
                </a:lnTo>
                <a:lnTo>
                  <a:pt x="448" y="140"/>
                </a:lnTo>
                <a:lnTo>
                  <a:pt x="448" y="140"/>
                </a:lnTo>
                <a:lnTo>
                  <a:pt x="466" y="140"/>
                </a:lnTo>
                <a:lnTo>
                  <a:pt x="484" y="146"/>
                </a:lnTo>
                <a:lnTo>
                  <a:pt x="484" y="0"/>
                </a:lnTo>
                <a:lnTo>
                  <a:pt x="340" y="0"/>
                </a:lnTo>
                <a:lnTo>
                  <a:pt x="340" y="0"/>
                </a:lnTo>
                <a:lnTo>
                  <a:pt x="344" y="20"/>
                </a:lnTo>
                <a:lnTo>
                  <a:pt x="346" y="36"/>
                </a:lnTo>
                <a:lnTo>
                  <a:pt x="346" y="36"/>
                </a:lnTo>
                <a:lnTo>
                  <a:pt x="344" y="48"/>
                </a:lnTo>
                <a:lnTo>
                  <a:pt x="340" y="60"/>
                </a:lnTo>
                <a:lnTo>
                  <a:pt x="336" y="70"/>
                </a:lnTo>
                <a:lnTo>
                  <a:pt x="328" y="78"/>
                </a:lnTo>
                <a:lnTo>
                  <a:pt x="320" y="86"/>
                </a:lnTo>
                <a:lnTo>
                  <a:pt x="310" y="90"/>
                </a:lnTo>
                <a:lnTo>
                  <a:pt x="298" y="94"/>
                </a:lnTo>
                <a:lnTo>
                  <a:pt x="286" y="96"/>
                </a:lnTo>
                <a:lnTo>
                  <a:pt x="286" y="96"/>
                </a:lnTo>
                <a:lnTo>
                  <a:pt x="274" y="94"/>
                </a:lnTo>
                <a:lnTo>
                  <a:pt x="264" y="90"/>
                </a:lnTo>
                <a:lnTo>
                  <a:pt x="252" y="86"/>
                </a:lnTo>
                <a:lnTo>
                  <a:pt x="244" y="78"/>
                </a:lnTo>
                <a:lnTo>
                  <a:pt x="236" y="70"/>
                </a:lnTo>
                <a:lnTo>
                  <a:pt x="232" y="60"/>
                </a:lnTo>
                <a:lnTo>
                  <a:pt x="228" y="48"/>
                </a:lnTo>
                <a:lnTo>
                  <a:pt x="226" y="36"/>
                </a:lnTo>
                <a:lnTo>
                  <a:pt x="226" y="36"/>
                </a:lnTo>
                <a:lnTo>
                  <a:pt x="228" y="20"/>
                </a:lnTo>
                <a:lnTo>
                  <a:pt x="234" y="0"/>
                </a:lnTo>
                <a:lnTo>
                  <a:pt x="88" y="0"/>
                </a:lnTo>
                <a:close/>
              </a:path>
            </a:pathLst>
          </a:custGeom>
          <a:solidFill>
            <a:srgbClr val="C00000"/>
          </a:solidFill>
          <a:ln w="38100">
            <a:solidFill>
              <a:srgbClr val="000000"/>
            </a:solidFill>
            <a:prstDash val="solid"/>
            <a:round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3" name="Freeform 8"/>
          <p:cNvSpPr>
            <a:spLocks/>
          </p:cNvSpPr>
          <p:nvPr/>
        </p:nvSpPr>
        <p:spPr bwMode="auto">
          <a:xfrm>
            <a:off x="4372999" y="3430937"/>
            <a:ext cx="842456" cy="1025414"/>
          </a:xfrm>
          <a:custGeom>
            <a:avLst/>
            <a:gdLst>
              <a:gd name="T0" fmla="*/ 0 w 396"/>
              <a:gd name="T1" fmla="*/ 232 h 482"/>
              <a:gd name="T2" fmla="*/ 18 w 396"/>
              <a:gd name="T3" fmla="*/ 226 h 482"/>
              <a:gd name="T4" fmla="*/ 36 w 396"/>
              <a:gd name="T5" fmla="*/ 224 h 482"/>
              <a:gd name="T6" fmla="*/ 58 w 396"/>
              <a:gd name="T7" fmla="*/ 230 h 482"/>
              <a:gd name="T8" fmla="*/ 78 w 396"/>
              <a:gd name="T9" fmla="*/ 242 h 482"/>
              <a:gd name="T10" fmla="*/ 90 w 396"/>
              <a:gd name="T11" fmla="*/ 262 h 482"/>
              <a:gd name="T12" fmla="*/ 94 w 396"/>
              <a:gd name="T13" fmla="*/ 284 h 482"/>
              <a:gd name="T14" fmla="*/ 94 w 396"/>
              <a:gd name="T15" fmla="*/ 296 h 482"/>
              <a:gd name="T16" fmla="*/ 84 w 396"/>
              <a:gd name="T17" fmla="*/ 318 h 482"/>
              <a:gd name="T18" fmla="*/ 68 w 396"/>
              <a:gd name="T19" fmla="*/ 334 h 482"/>
              <a:gd name="T20" fmla="*/ 48 w 396"/>
              <a:gd name="T21" fmla="*/ 342 h 482"/>
              <a:gd name="T22" fmla="*/ 36 w 396"/>
              <a:gd name="T23" fmla="*/ 344 h 482"/>
              <a:gd name="T24" fmla="*/ 0 w 396"/>
              <a:gd name="T25" fmla="*/ 338 h 482"/>
              <a:gd name="T26" fmla="*/ 396 w 396"/>
              <a:gd name="T27" fmla="*/ 482 h 482"/>
              <a:gd name="T28" fmla="*/ 396 w 396"/>
              <a:gd name="T29" fmla="*/ 338 h 482"/>
              <a:gd name="T30" fmla="*/ 360 w 396"/>
              <a:gd name="T31" fmla="*/ 344 h 482"/>
              <a:gd name="T32" fmla="*/ 348 w 396"/>
              <a:gd name="T33" fmla="*/ 342 h 482"/>
              <a:gd name="T34" fmla="*/ 326 w 396"/>
              <a:gd name="T35" fmla="*/ 334 h 482"/>
              <a:gd name="T36" fmla="*/ 310 w 396"/>
              <a:gd name="T37" fmla="*/ 318 h 482"/>
              <a:gd name="T38" fmla="*/ 302 w 396"/>
              <a:gd name="T39" fmla="*/ 296 h 482"/>
              <a:gd name="T40" fmla="*/ 300 w 396"/>
              <a:gd name="T41" fmla="*/ 284 h 482"/>
              <a:gd name="T42" fmla="*/ 306 w 396"/>
              <a:gd name="T43" fmla="*/ 262 h 482"/>
              <a:gd name="T44" fmla="*/ 318 w 396"/>
              <a:gd name="T45" fmla="*/ 242 h 482"/>
              <a:gd name="T46" fmla="*/ 336 w 396"/>
              <a:gd name="T47" fmla="*/ 230 h 482"/>
              <a:gd name="T48" fmla="*/ 360 w 396"/>
              <a:gd name="T49" fmla="*/ 224 h 482"/>
              <a:gd name="T50" fmla="*/ 376 w 396"/>
              <a:gd name="T51" fmla="*/ 226 h 482"/>
              <a:gd name="T52" fmla="*/ 396 w 396"/>
              <a:gd name="T53" fmla="*/ 86 h 482"/>
              <a:gd name="T54" fmla="*/ 252 w 396"/>
              <a:gd name="T55" fmla="*/ 86 h 482"/>
              <a:gd name="T56" fmla="*/ 256 w 396"/>
              <a:gd name="T57" fmla="*/ 58 h 482"/>
              <a:gd name="T58" fmla="*/ 256 w 396"/>
              <a:gd name="T59" fmla="*/ 46 h 482"/>
              <a:gd name="T60" fmla="*/ 246 w 396"/>
              <a:gd name="T61" fmla="*/ 26 h 482"/>
              <a:gd name="T62" fmla="*/ 230 w 396"/>
              <a:gd name="T63" fmla="*/ 10 h 482"/>
              <a:gd name="T64" fmla="*/ 210 w 396"/>
              <a:gd name="T65" fmla="*/ 0 h 482"/>
              <a:gd name="T66" fmla="*/ 198 w 396"/>
              <a:gd name="T67" fmla="*/ 0 h 482"/>
              <a:gd name="T68" fmla="*/ 174 w 396"/>
              <a:gd name="T69" fmla="*/ 4 h 482"/>
              <a:gd name="T70" fmla="*/ 156 w 396"/>
              <a:gd name="T71" fmla="*/ 16 h 482"/>
              <a:gd name="T72" fmla="*/ 142 w 396"/>
              <a:gd name="T73" fmla="*/ 36 h 482"/>
              <a:gd name="T74" fmla="*/ 138 w 396"/>
              <a:gd name="T75" fmla="*/ 58 h 482"/>
              <a:gd name="T76" fmla="*/ 140 w 396"/>
              <a:gd name="T77" fmla="*/ 72 h 482"/>
              <a:gd name="T78" fmla="*/ 0 w 396"/>
              <a:gd name="T79" fmla="*/ 86 h 4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396" h="482">
                <a:moveTo>
                  <a:pt x="0" y="86"/>
                </a:moveTo>
                <a:lnTo>
                  <a:pt x="0" y="232"/>
                </a:lnTo>
                <a:lnTo>
                  <a:pt x="0" y="232"/>
                </a:lnTo>
                <a:lnTo>
                  <a:pt x="18" y="226"/>
                </a:lnTo>
                <a:lnTo>
                  <a:pt x="36" y="224"/>
                </a:lnTo>
                <a:lnTo>
                  <a:pt x="36" y="224"/>
                </a:lnTo>
                <a:lnTo>
                  <a:pt x="48" y="226"/>
                </a:lnTo>
                <a:lnTo>
                  <a:pt x="58" y="230"/>
                </a:lnTo>
                <a:lnTo>
                  <a:pt x="68" y="236"/>
                </a:lnTo>
                <a:lnTo>
                  <a:pt x="78" y="242"/>
                </a:lnTo>
                <a:lnTo>
                  <a:pt x="84" y="252"/>
                </a:lnTo>
                <a:lnTo>
                  <a:pt x="90" y="262"/>
                </a:lnTo>
                <a:lnTo>
                  <a:pt x="94" y="272"/>
                </a:lnTo>
                <a:lnTo>
                  <a:pt x="94" y="284"/>
                </a:lnTo>
                <a:lnTo>
                  <a:pt x="94" y="284"/>
                </a:lnTo>
                <a:lnTo>
                  <a:pt x="94" y="296"/>
                </a:lnTo>
                <a:lnTo>
                  <a:pt x="90" y="308"/>
                </a:lnTo>
                <a:lnTo>
                  <a:pt x="84" y="318"/>
                </a:lnTo>
                <a:lnTo>
                  <a:pt x="78" y="326"/>
                </a:lnTo>
                <a:lnTo>
                  <a:pt x="68" y="334"/>
                </a:lnTo>
                <a:lnTo>
                  <a:pt x="58" y="340"/>
                </a:lnTo>
                <a:lnTo>
                  <a:pt x="48" y="342"/>
                </a:lnTo>
                <a:lnTo>
                  <a:pt x="36" y="344"/>
                </a:lnTo>
                <a:lnTo>
                  <a:pt x="36" y="344"/>
                </a:lnTo>
                <a:lnTo>
                  <a:pt x="18" y="342"/>
                </a:lnTo>
                <a:lnTo>
                  <a:pt x="0" y="338"/>
                </a:lnTo>
                <a:lnTo>
                  <a:pt x="0" y="482"/>
                </a:lnTo>
                <a:lnTo>
                  <a:pt x="396" y="482"/>
                </a:lnTo>
                <a:lnTo>
                  <a:pt x="396" y="338"/>
                </a:lnTo>
                <a:lnTo>
                  <a:pt x="396" y="338"/>
                </a:lnTo>
                <a:lnTo>
                  <a:pt x="376" y="342"/>
                </a:lnTo>
                <a:lnTo>
                  <a:pt x="360" y="344"/>
                </a:lnTo>
                <a:lnTo>
                  <a:pt x="360" y="344"/>
                </a:lnTo>
                <a:lnTo>
                  <a:pt x="348" y="342"/>
                </a:lnTo>
                <a:lnTo>
                  <a:pt x="336" y="340"/>
                </a:lnTo>
                <a:lnTo>
                  <a:pt x="326" y="334"/>
                </a:lnTo>
                <a:lnTo>
                  <a:pt x="318" y="326"/>
                </a:lnTo>
                <a:lnTo>
                  <a:pt x="310" y="318"/>
                </a:lnTo>
                <a:lnTo>
                  <a:pt x="306" y="308"/>
                </a:lnTo>
                <a:lnTo>
                  <a:pt x="302" y="296"/>
                </a:lnTo>
                <a:lnTo>
                  <a:pt x="300" y="284"/>
                </a:lnTo>
                <a:lnTo>
                  <a:pt x="300" y="284"/>
                </a:lnTo>
                <a:lnTo>
                  <a:pt x="302" y="272"/>
                </a:lnTo>
                <a:lnTo>
                  <a:pt x="306" y="262"/>
                </a:lnTo>
                <a:lnTo>
                  <a:pt x="310" y="252"/>
                </a:lnTo>
                <a:lnTo>
                  <a:pt x="318" y="242"/>
                </a:lnTo>
                <a:lnTo>
                  <a:pt x="326" y="236"/>
                </a:lnTo>
                <a:lnTo>
                  <a:pt x="336" y="230"/>
                </a:lnTo>
                <a:lnTo>
                  <a:pt x="348" y="226"/>
                </a:lnTo>
                <a:lnTo>
                  <a:pt x="360" y="224"/>
                </a:lnTo>
                <a:lnTo>
                  <a:pt x="360" y="224"/>
                </a:lnTo>
                <a:lnTo>
                  <a:pt x="376" y="226"/>
                </a:lnTo>
                <a:lnTo>
                  <a:pt x="396" y="232"/>
                </a:lnTo>
                <a:lnTo>
                  <a:pt x="396" y="86"/>
                </a:lnTo>
                <a:lnTo>
                  <a:pt x="252" y="86"/>
                </a:lnTo>
                <a:lnTo>
                  <a:pt x="252" y="86"/>
                </a:lnTo>
                <a:lnTo>
                  <a:pt x="256" y="72"/>
                </a:lnTo>
                <a:lnTo>
                  <a:pt x="256" y="58"/>
                </a:lnTo>
                <a:lnTo>
                  <a:pt x="256" y="58"/>
                </a:lnTo>
                <a:lnTo>
                  <a:pt x="256" y="46"/>
                </a:lnTo>
                <a:lnTo>
                  <a:pt x="252" y="36"/>
                </a:lnTo>
                <a:lnTo>
                  <a:pt x="246" y="26"/>
                </a:lnTo>
                <a:lnTo>
                  <a:pt x="240" y="16"/>
                </a:lnTo>
                <a:lnTo>
                  <a:pt x="230" y="10"/>
                </a:lnTo>
                <a:lnTo>
                  <a:pt x="220" y="4"/>
                </a:lnTo>
                <a:lnTo>
                  <a:pt x="210" y="0"/>
                </a:lnTo>
                <a:lnTo>
                  <a:pt x="198" y="0"/>
                </a:lnTo>
                <a:lnTo>
                  <a:pt x="198" y="0"/>
                </a:lnTo>
                <a:lnTo>
                  <a:pt x="186" y="0"/>
                </a:lnTo>
                <a:lnTo>
                  <a:pt x="174" y="4"/>
                </a:lnTo>
                <a:lnTo>
                  <a:pt x="164" y="10"/>
                </a:lnTo>
                <a:lnTo>
                  <a:pt x="156" y="16"/>
                </a:lnTo>
                <a:lnTo>
                  <a:pt x="148" y="26"/>
                </a:lnTo>
                <a:lnTo>
                  <a:pt x="142" y="36"/>
                </a:lnTo>
                <a:lnTo>
                  <a:pt x="140" y="46"/>
                </a:lnTo>
                <a:lnTo>
                  <a:pt x="138" y="58"/>
                </a:lnTo>
                <a:lnTo>
                  <a:pt x="138" y="58"/>
                </a:lnTo>
                <a:lnTo>
                  <a:pt x="140" y="72"/>
                </a:lnTo>
                <a:lnTo>
                  <a:pt x="142" y="86"/>
                </a:lnTo>
                <a:lnTo>
                  <a:pt x="0" y="86"/>
                </a:lnTo>
                <a:close/>
              </a:path>
            </a:pathLst>
          </a:custGeom>
          <a:solidFill>
            <a:srgbClr val="C00000"/>
          </a:solidFill>
          <a:ln w="38100">
            <a:solidFill>
              <a:srgbClr val="000000"/>
            </a:solidFill>
            <a:prstDash val="solid"/>
            <a:round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4" name="Freeform 9"/>
          <p:cNvSpPr>
            <a:spLocks/>
          </p:cNvSpPr>
          <p:nvPr/>
        </p:nvSpPr>
        <p:spPr bwMode="auto">
          <a:xfrm>
            <a:off x="5680736" y="3430937"/>
            <a:ext cx="1025413" cy="1025413"/>
          </a:xfrm>
          <a:custGeom>
            <a:avLst/>
            <a:gdLst>
              <a:gd name="T0" fmla="*/ 0 w 482"/>
              <a:gd name="T1" fmla="*/ 232 h 482"/>
              <a:gd name="T2" fmla="*/ 18 w 482"/>
              <a:gd name="T3" fmla="*/ 226 h 482"/>
              <a:gd name="T4" fmla="*/ 34 w 482"/>
              <a:gd name="T5" fmla="*/ 224 h 482"/>
              <a:gd name="T6" fmla="*/ 58 w 482"/>
              <a:gd name="T7" fmla="*/ 230 h 482"/>
              <a:gd name="T8" fmla="*/ 76 w 482"/>
              <a:gd name="T9" fmla="*/ 242 h 482"/>
              <a:gd name="T10" fmla="*/ 90 w 482"/>
              <a:gd name="T11" fmla="*/ 262 h 482"/>
              <a:gd name="T12" fmla="*/ 94 w 482"/>
              <a:gd name="T13" fmla="*/ 284 h 482"/>
              <a:gd name="T14" fmla="*/ 94 w 482"/>
              <a:gd name="T15" fmla="*/ 296 h 482"/>
              <a:gd name="T16" fmla="*/ 84 w 482"/>
              <a:gd name="T17" fmla="*/ 318 h 482"/>
              <a:gd name="T18" fmla="*/ 68 w 482"/>
              <a:gd name="T19" fmla="*/ 334 h 482"/>
              <a:gd name="T20" fmla="*/ 46 w 482"/>
              <a:gd name="T21" fmla="*/ 342 h 482"/>
              <a:gd name="T22" fmla="*/ 34 w 482"/>
              <a:gd name="T23" fmla="*/ 344 h 482"/>
              <a:gd name="T24" fmla="*/ 0 w 482"/>
              <a:gd name="T25" fmla="*/ 338 h 482"/>
              <a:gd name="T26" fmla="*/ 396 w 482"/>
              <a:gd name="T27" fmla="*/ 482 h 482"/>
              <a:gd name="T28" fmla="*/ 396 w 482"/>
              <a:gd name="T29" fmla="*/ 340 h 482"/>
              <a:gd name="T30" fmla="*/ 424 w 482"/>
              <a:gd name="T31" fmla="*/ 344 h 482"/>
              <a:gd name="T32" fmla="*/ 436 w 482"/>
              <a:gd name="T33" fmla="*/ 342 h 482"/>
              <a:gd name="T34" fmla="*/ 456 w 482"/>
              <a:gd name="T35" fmla="*/ 334 h 482"/>
              <a:gd name="T36" fmla="*/ 472 w 482"/>
              <a:gd name="T37" fmla="*/ 318 h 482"/>
              <a:gd name="T38" fmla="*/ 482 w 482"/>
              <a:gd name="T39" fmla="*/ 296 h 482"/>
              <a:gd name="T40" fmla="*/ 482 w 482"/>
              <a:gd name="T41" fmla="*/ 284 h 482"/>
              <a:gd name="T42" fmla="*/ 478 w 482"/>
              <a:gd name="T43" fmla="*/ 262 h 482"/>
              <a:gd name="T44" fmla="*/ 466 w 482"/>
              <a:gd name="T45" fmla="*/ 242 h 482"/>
              <a:gd name="T46" fmla="*/ 446 w 482"/>
              <a:gd name="T47" fmla="*/ 230 h 482"/>
              <a:gd name="T48" fmla="*/ 424 w 482"/>
              <a:gd name="T49" fmla="*/ 224 h 482"/>
              <a:gd name="T50" fmla="*/ 410 w 482"/>
              <a:gd name="T51" fmla="*/ 226 h 482"/>
              <a:gd name="T52" fmla="*/ 396 w 482"/>
              <a:gd name="T53" fmla="*/ 86 h 482"/>
              <a:gd name="T54" fmla="*/ 252 w 482"/>
              <a:gd name="T55" fmla="*/ 86 h 482"/>
              <a:gd name="T56" fmla="*/ 256 w 482"/>
              <a:gd name="T57" fmla="*/ 58 h 482"/>
              <a:gd name="T58" fmla="*/ 256 w 482"/>
              <a:gd name="T59" fmla="*/ 46 h 482"/>
              <a:gd name="T60" fmla="*/ 246 w 482"/>
              <a:gd name="T61" fmla="*/ 26 h 482"/>
              <a:gd name="T62" fmla="*/ 230 w 482"/>
              <a:gd name="T63" fmla="*/ 10 h 482"/>
              <a:gd name="T64" fmla="*/ 210 w 482"/>
              <a:gd name="T65" fmla="*/ 0 h 482"/>
              <a:gd name="T66" fmla="*/ 198 w 482"/>
              <a:gd name="T67" fmla="*/ 0 h 482"/>
              <a:gd name="T68" fmla="*/ 174 w 482"/>
              <a:gd name="T69" fmla="*/ 4 h 482"/>
              <a:gd name="T70" fmla="*/ 156 w 482"/>
              <a:gd name="T71" fmla="*/ 16 h 482"/>
              <a:gd name="T72" fmla="*/ 142 w 482"/>
              <a:gd name="T73" fmla="*/ 36 h 482"/>
              <a:gd name="T74" fmla="*/ 138 w 482"/>
              <a:gd name="T75" fmla="*/ 58 h 482"/>
              <a:gd name="T76" fmla="*/ 138 w 482"/>
              <a:gd name="T77" fmla="*/ 72 h 482"/>
              <a:gd name="T78" fmla="*/ 0 w 482"/>
              <a:gd name="T79" fmla="*/ 86 h 4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482" h="482">
                <a:moveTo>
                  <a:pt x="0" y="86"/>
                </a:moveTo>
                <a:lnTo>
                  <a:pt x="0" y="232"/>
                </a:lnTo>
                <a:lnTo>
                  <a:pt x="0" y="232"/>
                </a:lnTo>
                <a:lnTo>
                  <a:pt x="18" y="226"/>
                </a:lnTo>
                <a:lnTo>
                  <a:pt x="34" y="224"/>
                </a:lnTo>
                <a:lnTo>
                  <a:pt x="34" y="224"/>
                </a:lnTo>
                <a:lnTo>
                  <a:pt x="46" y="226"/>
                </a:lnTo>
                <a:lnTo>
                  <a:pt x="58" y="230"/>
                </a:lnTo>
                <a:lnTo>
                  <a:pt x="68" y="236"/>
                </a:lnTo>
                <a:lnTo>
                  <a:pt x="76" y="242"/>
                </a:lnTo>
                <a:lnTo>
                  <a:pt x="84" y="252"/>
                </a:lnTo>
                <a:lnTo>
                  <a:pt x="90" y="262"/>
                </a:lnTo>
                <a:lnTo>
                  <a:pt x="94" y="272"/>
                </a:lnTo>
                <a:lnTo>
                  <a:pt x="94" y="284"/>
                </a:lnTo>
                <a:lnTo>
                  <a:pt x="94" y="284"/>
                </a:lnTo>
                <a:lnTo>
                  <a:pt x="94" y="296"/>
                </a:lnTo>
                <a:lnTo>
                  <a:pt x="90" y="308"/>
                </a:lnTo>
                <a:lnTo>
                  <a:pt x="84" y="318"/>
                </a:lnTo>
                <a:lnTo>
                  <a:pt x="76" y="326"/>
                </a:lnTo>
                <a:lnTo>
                  <a:pt x="68" y="334"/>
                </a:lnTo>
                <a:lnTo>
                  <a:pt x="58" y="340"/>
                </a:lnTo>
                <a:lnTo>
                  <a:pt x="46" y="342"/>
                </a:lnTo>
                <a:lnTo>
                  <a:pt x="34" y="344"/>
                </a:lnTo>
                <a:lnTo>
                  <a:pt x="34" y="344"/>
                </a:lnTo>
                <a:lnTo>
                  <a:pt x="18" y="342"/>
                </a:lnTo>
                <a:lnTo>
                  <a:pt x="0" y="338"/>
                </a:lnTo>
                <a:lnTo>
                  <a:pt x="0" y="482"/>
                </a:lnTo>
                <a:lnTo>
                  <a:pt x="396" y="482"/>
                </a:lnTo>
                <a:lnTo>
                  <a:pt x="396" y="340"/>
                </a:lnTo>
                <a:lnTo>
                  <a:pt x="396" y="340"/>
                </a:lnTo>
                <a:lnTo>
                  <a:pt x="410" y="342"/>
                </a:lnTo>
                <a:lnTo>
                  <a:pt x="424" y="344"/>
                </a:lnTo>
                <a:lnTo>
                  <a:pt x="424" y="344"/>
                </a:lnTo>
                <a:lnTo>
                  <a:pt x="436" y="342"/>
                </a:lnTo>
                <a:lnTo>
                  <a:pt x="446" y="340"/>
                </a:lnTo>
                <a:lnTo>
                  <a:pt x="456" y="334"/>
                </a:lnTo>
                <a:lnTo>
                  <a:pt x="466" y="326"/>
                </a:lnTo>
                <a:lnTo>
                  <a:pt x="472" y="318"/>
                </a:lnTo>
                <a:lnTo>
                  <a:pt x="478" y="308"/>
                </a:lnTo>
                <a:lnTo>
                  <a:pt x="482" y="296"/>
                </a:lnTo>
                <a:lnTo>
                  <a:pt x="482" y="284"/>
                </a:lnTo>
                <a:lnTo>
                  <a:pt x="482" y="284"/>
                </a:lnTo>
                <a:lnTo>
                  <a:pt x="482" y="272"/>
                </a:lnTo>
                <a:lnTo>
                  <a:pt x="478" y="262"/>
                </a:lnTo>
                <a:lnTo>
                  <a:pt x="472" y="252"/>
                </a:lnTo>
                <a:lnTo>
                  <a:pt x="466" y="242"/>
                </a:lnTo>
                <a:lnTo>
                  <a:pt x="456" y="236"/>
                </a:lnTo>
                <a:lnTo>
                  <a:pt x="446" y="230"/>
                </a:lnTo>
                <a:lnTo>
                  <a:pt x="436" y="226"/>
                </a:lnTo>
                <a:lnTo>
                  <a:pt x="424" y="224"/>
                </a:lnTo>
                <a:lnTo>
                  <a:pt x="424" y="224"/>
                </a:lnTo>
                <a:lnTo>
                  <a:pt x="410" y="226"/>
                </a:lnTo>
                <a:lnTo>
                  <a:pt x="396" y="230"/>
                </a:lnTo>
                <a:lnTo>
                  <a:pt x="396" y="86"/>
                </a:lnTo>
                <a:lnTo>
                  <a:pt x="252" y="86"/>
                </a:lnTo>
                <a:lnTo>
                  <a:pt x="252" y="86"/>
                </a:lnTo>
                <a:lnTo>
                  <a:pt x="256" y="72"/>
                </a:lnTo>
                <a:lnTo>
                  <a:pt x="256" y="58"/>
                </a:lnTo>
                <a:lnTo>
                  <a:pt x="256" y="58"/>
                </a:lnTo>
                <a:lnTo>
                  <a:pt x="256" y="46"/>
                </a:lnTo>
                <a:lnTo>
                  <a:pt x="252" y="36"/>
                </a:lnTo>
                <a:lnTo>
                  <a:pt x="246" y="26"/>
                </a:lnTo>
                <a:lnTo>
                  <a:pt x="240" y="16"/>
                </a:lnTo>
                <a:lnTo>
                  <a:pt x="230" y="10"/>
                </a:lnTo>
                <a:lnTo>
                  <a:pt x="220" y="4"/>
                </a:lnTo>
                <a:lnTo>
                  <a:pt x="210" y="0"/>
                </a:lnTo>
                <a:lnTo>
                  <a:pt x="198" y="0"/>
                </a:lnTo>
                <a:lnTo>
                  <a:pt x="198" y="0"/>
                </a:lnTo>
                <a:lnTo>
                  <a:pt x="186" y="0"/>
                </a:lnTo>
                <a:lnTo>
                  <a:pt x="174" y="4"/>
                </a:lnTo>
                <a:lnTo>
                  <a:pt x="164" y="10"/>
                </a:lnTo>
                <a:lnTo>
                  <a:pt x="156" y="16"/>
                </a:lnTo>
                <a:lnTo>
                  <a:pt x="148" y="26"/>
                </a:lnTo>
                <a:lnTo>
                  <a:pt x="142" y="36"/>
                </a:lnTo>
                <a:lnTo>
                  <a:pt x="140" y="46"/>
                </a:lnTo>
                <a:lnTo>
                  <a:pt x="138" y="58"/>
                </a:lnTo>
                <a:lnTo>
                  <a:pt x="138" y="58"/>
                </a:lnTo>
                <a:lnTo>
                  <a:pt x="138" y="72"/>
                </a:lnTo>
                <a:lnTo>
                  <a:pt x="142" y="86"/>
                </a:lnTo>
                <a:lnTo>
                  <a:pt x="0" y="86"/>
                </a:lnTo>
                <a:close/>
              </a:path>
            </a:pathLst>
          </a:custGeom>
          <a:solidFill>
            <a:srgbClr val="C00000"/>
          </a:solidFill>
          <a:ln w="38100">
            <a:solidFill>
              <a:srgbClr val="000000"/>
            </a:solidFill>
            <a:prstDash val="solid"/>
            <a:round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5" name="Freeform 14"/>
          <p:cNvSpPr>
            <a:spLocks/>
          </p:cNvSpPr>
          <p:nvPr/>
        </p:nvSpPr>
        <p:spPr bwMode="auto">
          <a:xfrm>
            <a:off x="3044824" y="3616212"/>
            <a:ext cx="842456" cy="842456"/>
          </a:xfrm>
          <a:custGeom>
            <a:avLst/>
            <a:gdLst>
              <a:gd name="T0" fmla="*/ 0 w 396"/>
              <a:gd name="T1" fmla="*/ 146 h 396"/>
              <a:gd name="T2" fmla="*/ 18 w 396"/>
              <a:gd name="T3" fmla="*/ 140 h 396"/>
              <a:gd name="T4" fmla="*/ 36 w 396"/>
              <a:gd name="T5" fmla="*/ 138 h 396"/>
              <a:gd name="T6" fmla="*/ 58 w 396"/>
              <a:gd name="T7" fmla="*/ 144 h 396"/>
              <a:gd name="T8" fmla="*/ 78 w 396"/>
              <a:gd name="T9" fmla="*/ 156 h 396"/>
              <a:gd name="T10" fmla="*/ 90 w 396"/>
              <a:gd name="T11" fmla="*/ 176 h 396"/>
              <a:gd name="T12" fmla="*/ 94 w 396"/>
              <a:gd name="T13" fmla="*/ 198 h 396"/>
              <a:gd name="T14" fmla="*/ 94 w 396"/>
              <a:gd name="T15" fmla="*/ 210 h 396"/>
              <a:gd name="T16" fmla="*/ 84 w 396"/>
              <a:gd name="T17" fmla="*/ 232 h 396"/>
              <a:gd name="T18" fmla="*/ 68 w 396"/>
              <a:gd name="T19" fmla="*/ 248 h 396"/>
              <a:gd name="T20" fmla="*/ 48 w 396"/>
              <a:gd name="T21" fmla="*/ 256 h 396"/>
              <a:gd name="T22" fmla="*/ 36 w 396"/>
              <a:gd name="T23" fmla="*/ 258 h 396"/>
              <a:gd name="T24" fmla="*/ 0 w 396"/>
              <a:gd name="T25" fmla="*/ 252 h 396"/>
              <a:gd name="T26" fmla="*/ 396 w 396"/>
              <a:gd name="T27" fmla="*/ 396 h 396"/>
              <a:gd name="T28" fmla="*/ 396 w 396"/>
              <a:gd name="T29" fmla="*/ 252 h 396"/>
              <a:gd name="T30" fmla="*/ 360 w 396"/>
              <a:gd name="T31" fmla="*/ 258 h 396"/>
              <a:gd name="T32" fmla="*/ 348 w 396"/>
              <a:gd name="T33" fmla="*/ 256 h 396"/>
              <a:gd name="T34" fmla="*/ 326 w 396"/>
              <a:gd name="T35" fmla="*/ 248 h 396"/>
              <a:gd name="T36" fmla="*/ 310 w 396"/>
              <a:gd name="T37" fmla="*/ 232 h 396"/>
              <a:gd name="T38" fmla="*/ 302 w 396"/>
              <a:gd name="T39" fmla="*/ 210 h 396"/>
              <a:gd name="T40" fmla="*/ 300 w 396"/>
              <a:gd name="T41" fmla="*/ 198 h 396"/>
              <a:gd name="T42" fmla="*/ 306 w 396"/>
              <a:gd name="T43" fmla="*/ 176 h 396"/>
              <a:gd name="T44" fmla="*/ 318 w 396"/>
              <a:gd name="T45" fmla="*/ 156 h 396"/>
              <a:gd name="T46" fmla="*/ 338 w 396"/>
              <a:gd name="T47" fmla="*/ 144 h 396"/>
              <a:gd name="T48" fmla="*/ 360 w 396"/>
              <a:gd name="T49" fmla="*/ 138 h 396"/>
              <a:gd name="T50" fmla="*/ 376 w 396"/>
              <a:gd name="T51" fmla="*/ 140 h 396"/>
              <a:gd name="T52" fmla="*/ 396 w 396"/>
              <a:gd name="T53" fmla="*/ 0 h 396"/>
              <a:gd name="T54" fmla="*/ 250 w 396"/>
              <a:gd name="T55" fmla="*/ 0 h 396"/>
              <a:gd name="T56" fmla="*/ 258 w 396"/>
              <a:gd name="T57" fmla="*/ 36 h 396"/>
              <a:gd name="T58" fmla="*/ 256 w 396"/>
              <a:gd name="T59" fmla="*/ 48 h 396"/>
              <a:gd name="T60" fmla="*/ 246 w 396"/>
              <a:gd name="T61" fmla="*/ 70 h 396"/>
              <a:gd name="T62" fmla="*/ 230 w 396"/>
              <a:gd name="T63" fmla="*/ 86 h 396"/>
              <a:gd name="T64" fmla="*/ 210 w 396"/>
              <a:gd name="T65" fmla="*/ 94 h 396"/>
              <a:gd name="T66" fmla="*/ 198 w 396"/>
              <a:gd name="T67" fmla="*/ 96 h 396"/>
              <a:gd name="T68" fmla="*/ 174 w 396"/>
              <a:gd name="T69" fmla="*/ 90 h 396"/>
              <a:gd name="T70" fmla="*/ 156 w 396"/>
              <a:gd name="T71" fmla="*/ 78 h 396"/>
              <a:gd name="T72" fmla="*/ 142 w 396"/>
              <a:gd name="T73" fmla="*/ 58 h 396"/>
              <a:gd name="T74" fmla="*/ 138 w 396"/>
              <a:gd name="T75" fmla="*/ 36 h 396"/>
              <a:gd name="T76" fmla="*/ 140 w 396"/>
              <a:gd name="T77" fmla="*/ 20 h 396"/>
              <a:gd name="T78" fmla="*/ 0 w 396"/>
              <a:gd name="T79" fmla="*/ 0 h 3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396" h="396">
                <a:moveTo>
                  <a:pt x="0" y="0"/>
                </a:moveTo>
                <a:lnTo>
                  <a:pt x="0" y="146"/>
                </a:lnTo>
                <a:lnTo>
                  <a:pt x="0" y="146"/>
                </a:lnTo>
                <a:lnTo>
                  <a:pt x="18" y="140"/>
                </a:lnTo>
                <a:lnTo>
                  <a:pt x="36" y="138"/>
                </a:lnTo>
                <a:lnTo>
                  <a:pt x="36" y="138"/>
                </a:lnTo>
                <a:lnTo>
                  <a:pt x="48" y="140"/>
                </a:lnTo>
                <a:lnTo>
                  <a:pt x="58" y="144"/>
                </a:lnTo>
                <a:lnTo>
                  <a:pt x="68" y="148"/>
                </a:lnTo>
                <a:lnTo>
                  <a:pt x="78" y="156"/>
                </a:lnTo>
                <a:lnTo>
                  <a:pt x="84" y="164"/>
                </a:lnTo>
                <a:lnTo>
                  <a:pt x="90" y="176"/>
                </a:lnTo>
                <a:lnTo>
                  <a:pt x="94" y="186"/>
                </a:lnTo>
                <a:lnTo>
                  <a:pt x="94" y="198"/>
                </a:lnTo>
                <a:lnTo>
                  <a:pt x="94" y="198"/>
                </a:lnTo>
                <a:lnTo>
                  <a:pt x="94" y="210"/>
                </a:lnTo>
                <a:lnTo>
                  <a:pt x="90" y="222"/>
                </a:lnTo>
                <a:lnTo>
                  <a:pt x="84" y="232"/>
                </a:lnTo>
                <a:lnTo>
                  <a:pt x="78" y="240"/>
                </a:lnTo>
                <a:lnTo>
                  <a:pt x="68" y="248"/>
                </a:lnTo>
                <a:lnTo>
                  <a:pt x="58" y="252"/>
                </a:lnTo>
                <a:lnTo>
                  <a:pt x="48" y="256"/>
                </a:lnTo>
                <a:lnTo>
                  <a:pt x="36" y="258"/>
                </a:lnTo>
                <a:lnTo>
                  <a:pt x="36" y="258"/>
                </a:lnTo>
                <a:lnTo>
                  <a:pt x="18" y="256"/>
                </a:lnTo>
                <a:lnTo>
                  <a:pt x="0" y="252"/>
                </a:lnTo>
                <a:lnTo>
                  <a:pt x="0" y="396"/>
                </a:lnTo>
                <a:lnTo>
                  <a:pt x="396" y="396"/>
                </a:lnTo>
                <a:lnTo>
                  <a:pt x="396" y="252"/>
                </a:lnTo>
                <a:lnTo>
                  <a:pt x="396" y="252"/>
                </a:lnTo>
                <a:lnTo>
                  <a:pt x="376" y="256"/>
                </a:lnTo>
                <a:lnTo>
                  <a:pt x="360" y="258"/>
                </a:lnTo>
                <a:lnTo>
                  <a:pt x="360" y="258"/>
                </a:lnTo>
                <a:lnTo>
                  <a:pt x="348" y="256"/>
                </a:lnTo>
                <a:lnTo>
                  <a:pt x="338" y="252"/>
                </a:lnTo>
                <a:lnTo>
                  <a:pt x="326" y="248"/>
                </a:lnTo>
                <a:lnTo>
                  <a:pt x="318" y="240"/>
                </a:lnTo>
                <a:lnTo>
                  <a:pt x="310" y="232"/>
                </a:lnTo>
                <a:lnTo>
                  <a:pt x="306" y="222"/>
                </a:lnTo>
                <a:lnTo>
                  <a:pt x="302" y="210"/>
                </a:lnTo>
                <a:lnTo>
                  <a:pt x="300" y="198"/>
                </a:lnTo>
                <a:lnTo>
                  <a:pt x="300" y="198"/>
                </a:lnTo>
                <a:lnTo>
                  <a:pt x="302" y="186"/>
                </a:lnTo>
                <a:lnTo>
                  <a:pt x="306" y="176"/>
                </a:lnTo>
                <a:lnTo>
                  <a:pt x="310" y="164"/>
                </a:lnTo>
                <a:lnTo>
                  <a:pt x="318" y="156"/>
                </a:lnTo>
                <a:lnTo>
                  <a:pt x="326" y="148"/>
                </a:lnTo>
                <a:lnTo>
                  <a:pt x="338" y="144"/>
                </a:lnTo>
                <a:lnTo>
                  <a:pt x="348" y="140"/>
                </a:lnTo>
                <a:lnTo>
                  <a:pt x="360" y="138"/>
                </a:lnTo>
                <a:lnTo>
                  <a:pt x="360" y="138"/>
                </a:lnTo>
                <a:lnTo>
                  <a:pt x="376" y="140"/>
                </a:lnTo>
                <a:lnTo>
                  <a:pt x="396" y="146"/>
                </a:lnTo>
                <a:lnTo>
                  <a:pt x="396" y="0"/>
                </a:lnTo>
                <a:lnTo>
                  <a:pt x="250" y="0"/>
                </a:lnTo>
                <a:lnTo>
                  <a:pt x="250" y="0"/>
                </a:lnTo>
                <a:lnTo>
                  <a:pt x="256" y="20"/>
                </a:lnTo>
                <a:lnTo>
                  <a:pt x="258" y="36"/>
                </a:lnTo>
                <a:lnTo>
                  <a:pt x="258" y="36"/>
                </a:lnTo>
                <a:lnTo>
                  <a:pt x="256" y="48"/>
                </a:lnTo>
                <a:lnTo>
                  <a:pt x="252" y="58"/>
                </a:lnTo>
                <a:lnTo>
                  <a:pt x="246" y="70"/>
                </a:lnTo>
                <a:lnTo>
                  <a:pt x="240" y="78"/>
                </a:lnTo>
                <a:lnTo>
                  <a:pt x="230" y="86"/>
                </a:lnTo>
                <a:lnTo>
                  <a:pt x="220" y="90"/>
                </a:lnTo>
                <a:lnTo>
                  <a:pt x="210" y="94"/>
                </a:lnTo>
                <a:lnTo>
                  <a:pt x="198" y="96"/>
                </a:lnTo>
                <a:lnTo>
                  <a:pt x="198" y="96"/>
                </a:lnTo>
                <a:lnTo>
                  <a:pt x="186" y="94"/>
                </a:lnTo>
                <a:lnTo>
                  <a:pt x="174" y="90"/>
                </a:lnTo>
                <a:lnTo>
                  <a:pt x="164" y="86"/>
                </a:lnTo>
                <a:lnTo>
                  <a:pt x="156" y="78"/>
                </a:lnTo>
                <a:lnTo>
                  <a:pt x="148" y="70"/>
                </a:lnTo>
                <a:lnTo>
                  <a:pt x="142" y="58"/>
                </a:lnTo>
                <a:lnTo>
                  <a:pt x="140" y="48"/>
                </a:lnTo>
                <a:lnTo>
                  <a:pt x="138" y="36"/>
                </a:lnTo>
                <a:lnTo>
                  <a:pt x="138" y="36"/>
                </a:lnTo>
                <a:lnTo>
                  <a:pt x="140" y="20"/>
                </a:lnTo>
                <a:lnTo>
                  <a:pt x="144" y="0"/>
                </a:lnTo>
                <a:lnTo>
                  <a:pt x="0" y="0"/>
                </a:lnTo>
                <a:close/>
              </a:path>
            </a:pathLst>
          </a:custGeom>
          <a:solidFill>
            <a:srgbClr val="C00000"/>
          </a:solidFill>
          <a:ln w="38100">
            <a:solidFill>
              <a:srgbClr val="000000"/>
            </a:solidFill>
            <a:prstDash val="solid"/>
            <a:round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6" name="Freeform 19"/>
          <p:cNvSpPr>
            <a:spLocks/>
          </p:cNvSpPr>
          <p:nvPr/>
        </p:nvSpPr>
        <p:spPr bwMode="auto">
          <a:xfrm>
            <a:off x="6835416" y="3616213"/>
            <a:ext cx="1212625" cy="842455"/>
          </a:xfrm>
          <a:custGeom>
            <a:avLst/>
            <a:gdLst>
              <a:gd name="T0" fmla="*/ 88 w 570"/>
              <a:gd name="T1" fmla="*/ 144 h 396"/>
              <a:gd name="T2" fmla="*/ 72 w 570"/>
              <a:gd name="T3" fmla="*/ 140 h 396"/>
              <a:gd name="T4" fmla="*/ 60 w 570"/>
              <a:gd name="T5" fmla="*/ 140 h 396"/>
              <a:gd name="T6" fmla="*/ 36 w 570"/>
              <a:gd name="T7" fmla="*/ 144 h 396"/>
              <a:gd name="T8" fmla="*/ 18 w 570"/>
              <a:gd name="T9" fmla="*/ 156 h 396"/>
              <a:gd name="T10" fmla="*/ 6 w 570"/>
              <a:gd name="T11" fmla="*/ 176 h 396"/>
              <a:gd name="T12" fmla="*/ 0 w 570"/>
              <a:gd name="T13" fmla="*/ 198 h 396"/>
              <a:gd name="T14" fmla="*/ 2 w 570"/>
              <a:gd name="T15" fmla="*/ 210 h 396"/>
              <a:gd name="T16" fmla="*/ 10 w 570"/>
              <a:gd name="T17" fmla="*/ 232 h 396"/>
              <a:gd name="T18" fmla="*/ 26 w 570"/>
              <a:gd name="T19" fmla="*/ 248 h 396"/>
              <a:gd name="T20" fmla="*/ 48 w 570"/>
              <a:gd name="T21" fmla="*/ 256 h 396"/>
              <a:gd name="T22" fmla="*/ 60 w 570"/>
              <a:gd name="T23" fmla="*/ 258 h 396"/>
              <a:gd name="T24" fmla="*/ 88 w 570"/>
              <a:gd name="T25" fmla="*/ 254 h 396"/>
              <a:gd name="T26" fmla="*/ 484 w 570"/>
              <a:gd name="T27" fmla="*/ 396 h 396"/>
              <a:gd name="T28" fmla="*/ 484 w 570"/>
              <a:gd name="T29" fmla="*/ 254 h 396"/>
              <a:gd name="T30" fmla="*/ 512 w 570"/>
              <a:gd name="T31" fmla="*/ 258 h 396"/>
              <a:gd name="T32" fmla="*/ 524 w 570"/>
              <a:gd name="T33" fmla="*/ 256 h 396"/>
              <a:gd name="T34" fmla="*/ 544 w 570"/>
              <a:gd name="T35" fmla="*/ 248 h 396"/>
              <a:gd name="T36" fmla="*/ 560 w 570"/>
              <a:gd name="T37" fmla="*/ 232 h 396"/>
              <a:gd name="T38" fmla="*/ 570 w 570"/>
              <a:gd name="T39" fmla="*/ 210 h 396"/>
              <a:gd name="T40" fmla="*/ 570 w 570"/>
              <a:gd name="T41" fmla="*/ 198 h 396"/>
              <a:gd name="T42" fmla="*/ 566 w 570"/>
              <a:gd name="T43" fmla="*/ 176 h 396"/>
              <a:gd name="T44" fmla="*/ 554 w 570"/>
              <a:gd name="T45" fmla="*/ 156 h 396"/>
              <a:gd name="T46" fmla="*/ 534 w 570"/>
              <a:gd name="T47" fmla="*/ 144 h 396"/>
              <a:gd name="T48" fmla="*/ 512 w 570"/>
              <a:gd name="T49" fmla="*/ 140 h 396"/>
              <a:gd name="T50" fmla="*/ 498 w 570"/>
              <a:gd name="T51" fmla="*/ 140 h 396"/>
              <a:gd name="T52" fmla="*/ 484 w 570"/>
              <a:gd name="T53" fmla="*/ 0 h 396"/>
              <a:gd name="T54" fmla="*/ 338 w 570"/>
              <a:gd name="T55" fmla="*/ 0 h 396"/>
              <a:gd name="T56" fmla="*/ 344 w 570"/>
              <a:gd name="T57" fmla="*/ 36 h 396"/>
              <a:gd name="T58" fmla="*/ 344 w 570"/>
              <a:gd name="T59" fmla="*/ 48 h 396"/>
              <a:gd name="T60" fmla="*/ 334 w 570"/>
              <a:gd name="T61" fmla="*/ 70 h 396"/>
              <a:gd name="T62" fmla="*/ 318 w 570"/>
              <a:gd name="T63" fmla="*/ 86 h 396"/>
              <a:gd name="T64" fmla="*/ 298 w 570"/>
              <a:gd name="T65" fmla="*/ 94 h 396"/>
              <a:gd name="T66" fmla="*/ 286 w 570"/>
              <a:gd name="T67" fmla="*/ 96 h 396"/>
              <a:gd name="T68" fmla="*/ 262 w 570"/>
              <a:gd name="T69" fmla="*/ 90 h 396"/>
              <a:gd name="T70" fmla="*/ 244 w 570"/>
              <a:gd name="T71" fmla="*/ 78 h 396"/>
              <a:gd name="T72" fmla="*/ 230 w 570"/>
              <a:gd name="T73" fmla="*/ 60 h 396"/>
              <a:gd name="T74" fmla="*/ 226 w 570"/>
              <a:gd name="T75" fmla="*/ 36 h 396"/>
              <a:gd name="T76" fmla="*/ 228 w 570"/>
              <a:gd name="T77" fmla="*/ 20 h 396"/>
              <a:gd name="T78" fmla="*/ 88 w 570"/>
              <a:gd name="T79" fmla="*/ 0 h 3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570" h="396">
                <a:moveTo>
                  <a:pt x="88" y="0"/>
                </a:moveTo>
                <a:lnTo>
                  <a:pt x="88" y="144"/>
                </a:lnTo>
                <a:lnTo>
                  <a:pt x="88" y="144"/>
                </a:lnTo>
                <a:lnTo>
                  <a:pt x="72" y="140"/>
                </a:lnTo>
                <a:lnTo>
                  <a:pt x="60" y="140"/>
                </a:lnTo>
                <a:lnTo>
                  <a:pt x="60" y="140"/>
                </a:lnTo>
                <a:lnTo>
                  <a:pt x="48" y="140"/>
                </a:lnTo>
                <a:lnTo>
                  <a:pt x="36" y="144"/>
                </a:lnTo>
                <a:lnTo>
                  <a:pt x="26" y="150"/>
                </a:lnTo>
                <a:lnTo>
                  <a:pt x="18" y="156"/>
                </a:lnTo>
                <a:lnTo>
                  <a:pt x="10" y="166"/>
                </a:lnTo>
                <a:lnTo>
                  <a:pt x="6" y="176"/>
                </a:lnTo>
                <a:lnTo>
                  <a:pt x="2" y="186"/>
                </a:lnTo>
                <a:lnTo>
                  <a:pt x="0" y="198"/>
                </a:lnTo>
                <a:lnTo>
                  <a:pt x="0" y="198"/>
                </a:lnTo>
                <a:lnTo>
                  <a:pt x="2" y="210"/>
                </a:lnTo>
                <a:lnTo>
                  <a:pt x="6" y="222"/>
                </a:lnTo>
                <a:lnTo>
                  <a:pt x="10" y="232"/>
                </a:lnTo>
                <a:lnTo>
                  <a:pt x="18" y="240"/>
                </a:lnTo>
                <a:lnTo>
                  <a:pt x="26" y="248"/>
                </a:lnTo>
                <a:lnTo>
                  <a:pt x="36" y="254"/>
                </a:lnTo>
                <a:lnTo>
                  <a:pt x="48" y="256"/>
                </a:lnTo>
                <a:lnTo>
                  <a:pt x="60" y="258"/>
                </a:lnTo>
                <a:lnTo>
                  <a:pt x="60" y="258"/>
                </a:lnTo>
                <a:lnTo>
                  <a:pt x="72" y="256"/>
                </a:lnTo>
                <a:lnTo>
                  <a:pt x="88" y="254"/>
                </a:lnTo>
                <a:lnTo>
                  <a:pt x="88" y="396"/>
                </a:lnTo>
                <a:lnTo>
                  <a:pt x="484" y="396"/>
                </a:lnTo>
                <a:lnTo>
                  <a:pt x="484" y="254"/>
                </a:lnTo>
                <a:lnTo>
                  <a:pt x="484" y="254"/>
                </a:lnTo>
                <a:lnTo>
                  <a:pt x="498" y="256"/>
                </a:lnTo>
                <a:lnTo>
                  <a:pt x="512" y="258"/>
                </a:lnTo>
                <a:lnTo>
                  <a:pt x="512" y="258"/>
                </a:lnTo>
                <a:lnTo>
                  <a:pt x="524" y="256"/>
                </a:lnTo>
                <a:lnTo>
                  <a:pt x="534" y="254"/>
                </a:lnTo>
                <a:lnTo>
                  <a:pt x="544" y="248"/>
                </a:lnTo>
                <a:lnTo>
                  <a:pt x="554" y="240"/>
                </a:lnTo>
                <a:lnTo>
                  <a:pt x="560" y="232"/>
                </a:lnTo>
                <a:lnTo>
                  <a:pt x="566" y="222"/>
                </a:lnTo>
                <a:lnTo>
                  <a:pt x="570" y="210"/>
                </a:lnTo>
                <a:lnTo>
                  <a:pt x="570" y="198"/>
                </a:lnTo>
                <a:lnTo>
                  <a:pt x="570" y="198"/>
                </a:lnTo>
                <a:lnTo>
                  <a:pt x="570" y="186"/>
                </a:lnTo>
                <a:lnTo>
                  <a:pt x="566" y="176"/>
                </a:lnTo>
                <a:lnTo>
                  <a:pt x="560" y="166"/>
                </a:lnTo>
                <a:lnTo>
                  <a:pt x="554" y="156"/>
                </a:lnTo>
                <a:lnTo>
                  <a:pt x="544" y="150"/>
                </a:lnTo>
                <a:lnTo>
                  <a:pt x="534" y="144"/>
                </a:lnTo>
                <a:lnTo>
                  <a:pt x="524" y="140"/>
                </a:lnTo>
                <a:lnTo>
                  <a:pt x="512" y="140"/>
                </a:lnTo>
                <a:lnTo>
                  <a:pt x="512" y="140"/>
                </a:lnTo>
                <a:lnTo>
                  <a:pt x="498" y="140"/>
                </a:lnTo>
                <a:lnTo>
                  <a:pt x="484" y="144"/>
                </a:lnTo>
                <a:lnTo>
                  <a:pt x="484" y="0"/>
                </a:lnTo>
                <a:lnTo>
                  <a:pt x="338" y="0"/>
                </a:lnTo>
                <a:lnTo>
                  <a:pt x="338" y="0"/>
                </a:lnTo>
                <a:lnTo>
                  <a:pt x="344" y="20"/>
                </a:lnTo>
                <a:lnTo>
                  <a:pt x="344" y="36"/>
                </a:lnTo>
                <a:lnTo>
                  <a:pt x="344" y="36"/>
                </a:lnTo>
                <a:lnTo>
                  <a:pt x="344" y="48"/>
                </a:lnTo>
                <a:lnTo>
                  <a:pt x="340" y="60"/>
                </a:lnTo>
                <a:lnTo>
                  <a:pt x="334" y="70"/>
                </a:lnTo>
                <a:lnTo>
                  <a:pt x="328" y="78"/>
                </a:lnTo>
                <a:lnTo>
                  <a:pt x="318" y="86"/>
                </a:lnTo>
                <a:lnTo>
                  <a:pt x="308" y="90"/>
                </a:lnTo>
                <a:lnTo>
                  <a:pt x="298" y="94"/>
                </a:lnTo>
                <a:lnTo>
                  <a:pt x="286" y="96"/>
                </a:lnTo>
                <a:lnTo>
                  <a:pt x="286" y="96"/>
                </a:lnTo>
                <a:lnTo>
                  <a:pt x="274" y="94"/>
                </a:lnTo>
                <a:lnTo>
                  <a:pt x="262" y="90"/>
                </a:lnTo>
                <a:lnTo>
                  <a:pt x="252" y="86"/>
                </a:lnTo>
                <a:lnTo>
                  <a:pt x="244" y="78"/>
                </a:lnTo>
                <a:lnTo>
                  <a:pt x="236" y="70"/>
                </a:lnTo>
                <a:lnTo>
                  <a:pt x="230" y="60"/>
                </a:lnTo>
                <a:lnTo>
                  <a:pt x="228" y="48"/>
                </a:lnTo>
                <a:lnTo>
                  <a:pt x="226" y="36"/>
                </a:lnTo>
                <a:lnTo>
                  <a:pt x="226" y="36"/>
                </a:lnTo>
                <a:lnTo>
                  <a:pt x="228" y="20"/>
                </a:lnTo>
                <a:lnTo>
                  <a:pt x="232" y="0"/>
                </a:lnTo>
                <a:lnTo>
                  <a:pt x="88" y="0"/>
                </a:lnTo>
                <a:close/>
              </a:path>
            </a:pathLst>
          </a:custGeom>
          <a:solidFill>
            <a:srgbClr val="C00000"/>
          </a:solidFill>
          <a:ln w="38100">
            <a:solidFill>
              <a:srgbClr val="000000"/>
            </a:solidFill>
            <a:prstDash val="solid"/>
            <a:round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7" name="Freeform 20"/>
          <p:cNvSpPr>
            <a:spLocks/>
          </p:cNvSpPr>
          <p:nvPr/>
        </p:nvSpPr>
        <p:spPr bwMode="auto">
          <a:xfrm>
            <a:off x="1550526" y="3429000"/>
            <a:ext cx="1212626" cy="1029668"/>
          </a:xfrm>
          <a:custGeom>
            <a:avLst/>
            <a:gdLst>
              <a:gd name="T0" fmla="*/ 86 w 570"/>
              <a:gd name="T1" fmla="*/ 232 h 484"/>
              <a:gd name="T2" fmla="*/ 72 w 570"/>
              <a:gd name="T3" fmla="*/ 228 h 484"/>
              <a:gd name="T4" fmla="*/ 58 w 570"/>
              <a:gd name="T5" fmla="*/ 226 h 484"/>
              <a:gd name="T6" fmla="*/ 36 w 570"/>
              <a:gd name="T7" fmla="*/ 232 h 484"/>
              <a:gd name="T8" fmla="*/ 16 w 570"/>
              <a:gd name="T9" fmla="*/ 244 h 484"/>
              <a:gd name="T10" fmla="*/ 4 w 570"/>
              <a:gd name="T11" fmla="*/ 264 h 484"/>
              <a:gd name="T12" fmla="*/ 0 w 570"/>
              <a:gd name="T13" fmla="*/ 286 h 484"/>
              <a:gd name="T14" fmla="*/ 0 w 570"/>
              <a:gd name="T15" fmla="*/ 298 h 484"/>
              <a:gd name="T16" fmla="*/ 10 w 570"/>
              <a:gd name="T17" fmla="*/ 320 h 484"/>
              <a:gd name="T18" fmla="*/ 26 w 570"/>
              <a:gd name="T19" fmla="*/ 336 h 484"/>
              <a:gd name="T20" fmla="*/ 46 w 570"/>
              <a:gd name="T21" fmla="*/ 344 h 484"/>
              <a:gd name="T22" fmla="*/ 58 w 570"/>
              <a:gd name="T23" fmla="*/ 346 h 484"/>
              <a:gd name="T24" fmla="*/ 86 w 570"/>
              <a:gd name="T25" fmla="*/ 342 h 484"/>
              <a:gd name="T26" fmla="*/ 482 w 570"/>
              <a:gd name="T27" fmla="*/ 484 h 484"/>
              <a:gd name="T28" fmla="*/ 482 w 570"/>
              <a:gd name="T29" fmla="*/ 342 h 484"/>
              <a:gd name="T30" fmla="*/ 510 w 570"/>
              <a:gd name="T31" fmla="*/ 346 h 484"/>
              <a:gd name="T32" fmla="*/ 522 w 570"/>
              <a:gd name="T33" fmla="*/ 344 h 484"/>
              <a:gd name="T34" fmla="*/ 544 w 570"/>
              <a:gd name="T35" fmla="*/ 336 h 484"/>
              <a:gd name="T36" fmla="*/ 560 w 570"/>
              <a:gd name="T37" fmla="*/ 320 h 484"/>
              <a:gd name="T38" fmla="*/ 568 w 570"/>
              <a:gd name="T39" fmla="*/ 298 h 484"/>
              <a:gd name="T40" fmla="*/ 570 w 570"/>
              <a:gd name="T41" fmla="*/ 286 h 484"/>
              <a:gd name="T42" fmla="*/ 564 w 570"/>
              <a:gd name="T43" fmla="*/ 264 h 484"/>
              <a:gd name="T44" fmla="*/ 552 w 570"/>
              <a:gd name="T45" fmla="*/ 244 h 484"/>
              <a:gd name="T46" fmla="*/ 534 w 570"/>
              <a:gd name="T47" fmla="*/ 232 h 484"/>
              <a:gd name="T48" fmla="*/ 510 w 570"/>
              <a:gd name="T49" fmla="*/ 226 h 484"/>
              <a:gd name="T50" fmla="*/ 498 w 570"/>
              <a:gd name="T51" fmla="*/ 228 h 484"/>
              <a:gd name="T52" fmla="*/ 482 w 570"/>
              <a:gd name="T53" fmla="*/ 88 h 484"/>
              <a:gd name="T54" fmla="*/ 340 w 570"/>
              <a:gd name="T55" fmla="*/ 88 h 484"/>
              <a:gd name="T56" fmla="*/ 344 w 570"/>
              <a:gd name="T57" fmla="*/ 60 h 484"/>
              <a:gd name="T58" fmla="*/ 342 w 570"/>
              <a:gd name="T59" fmla="*/ 48 h 484"/>
              <a:gd name="T60" fmla="*/ 334 w 570"/>
              <a:gd name="T61" fmla="*/ 28 h 484"/>
              <a:gd name="T62" fmla="*/ 318 w 570"/>
              <a:gd name="T63" fmla="*/ 12 h 484"/>
              <a:gd name="T64" fmla="*/ 296 w 570"/>
              <a:gd name="T65" fmla="*/ 2 h 484"/>
              <a:gd name="T66" fmla="*/ 284 w 570"/>
              <a:gd name="T67" fmla="*/ 0 h 484"/>
              <a:gd name="T68" fmla="*/ 262 w 570"/>
              <a:gd name="T69" fmla="*/ 6 h 484"/>
              <a:gd name="T70" fmla="*/ 242 w 570"/>
              <a:gd name="T71" fmla="*/ 18 h 484"/>
              <a:gd name="T72" fmla="*/ 230 w 570"/>
              <a:gd name="T73" fmla="*/ 38 h 484"/>
              <a:gd name="T74" fmla="*/ 224 w 570"/>
              <a:gd name="T75" fmla="*/ 60 h 484"/>
              <a:gd name="T76" fmla="*/ 226 w 570"/>
              <a:gd name="T77" fmla="*/ 74 h 484"/>
              <a:gd name="T78" fmla="*/ 86 w 570"/>
              <a:gd name="T79" fmla="*/ 88 h 4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570" h="484">
                <a:moveTo>
                  <a:pt x="86" y="88"/>
                </a:moveTo>
                <a:lnTo>
                  <a:pt x="86" y="232"/>
                </a:lnTo>
                <a:lnTo>
                  <a:pt x="86" y="232"/>
                </a:lnTo>
                <a:lnTo>
                  <a:pt x="72" y="228"/>
                </a:lnTo>
                <a:lnTo>
                  <a:pt x="58" y="226"/>
                </a:lnTo>
                <a:lnTo>
                  <a:pt x="58" y="226"/>
                </a:lnTo>
                <a:lnTo>
                  <a:pt x="46" y="228"/>
                </a:lnTo>
                <a:lnTo>
                  <a:pt x="36" y="232"/>
                </a:lnTo>
                <a:lnTo>
                  <a:pt x="26" y="236"/>
                </a:lnTo>
                <a:lnTo>
                  <a:pt x="16" y="244"/>
                </a:lnTo>
                <a:lnTo>
                  <a:pt x="10" y="252"/>
                </a:lnTo>
                <a:lnTo>
                  <a:pt x="4" y="264"/>
                </a:lnTo>
                <a:lnTo>
                  <a:pt x="0" y="274"/>
                </a:lnTo>
                <a:lnTo>
                  <a:pt x="0" y="286"/>
                </a:lnTo>
                <a:lnTo>
                  <a:pt x="0" y="286"/>
                </a:lnTo>
                <a:lnTo>
                  <a:pt x="0" y="298"/>
                </a:lnTo>
                <a:lnTo>
                  <a:pt x="4" y="310"/>
                </a:lnTo>
                <a:lnTo>
                  <a:pt x="10" y="320"/>
                </a:lnTo>
                <a:lnTo>
                  <a:pt x="16" y="328"/>
                </a:lnTo>
                <a:lnTo>
                  <a:pt x="26" y="336"/>
                </a:lnTo>
                <a:lnTo>
                  <a:pt x="36" y="340"/>
                </a:lnTo>
                <a:lnTo>
                  <a:pt x="46" y="344"/>
                </a:lnTo>
                <a:lnTo>
                  <a:pt x="58" y="346"/>
                </a:lnTo>
                <a:lnTo>
                  <a:pt x="58" y="346"/>
                </a:lnTo>
                <a:lnTo>
                  <a:pt x="72" y="344"/>
                </a:lnTo>
                <a:lnTo>
                  <a:pt x="86" y="342"/>
                </a:lnTo>
                <a:lnTo>
                  <a:pt x="86" y="484"/>
                </a:lnTo>
                <a:lnTo>
                  <a:pt x="482" y="484"/>
                </a:lnTo>
                <a:lnTo>
                  <a:pt x="482" y="342"/>
                </a:lnTo>
                <a:lnTo>
                  <a:pt x="482" y="342"/>
                </a:lnTo>
                <a:lnTo>
                  <a:pt x="498" y="344"/>
                </a:lnTo>
                <a:lnTo>
                  <a:pt x="510" y="346"/>
                </a:lnTo>
                <a:lnTo>
                  <a:pt x="510" y="346"/>
                </a:lnTo>
                <a:lnTo>
                  <a:pt x="522" y="344"/>
                </a:lnTo>
                <a:lnTo>
                  <a:pt x="534" y="340"/>
                </a:lnTo>
                <a:lnTo>
                  <a:pt x="544" y="336"/>
                </a:lnTo>
                <a:lnTo>
                  <a:pt x="552" y="328"/>
                </a:lnTo>
                <a:lnTo>
                  <a:pt x="560" y="320"/>
                </a:lnTo>
                <a:lnTo>
                  <a:pt x="564" y="310"/>
                </a:lnTo>
                <a:lnTo>
                  <a:pt x="568" y="298"/>
                </a:lnTo>
                <a:lnTo>
                  <a:pt x="570" y="286"/>
                </a:lnTo>
                <a:lnTo>
                  <a:pt x="570" y="286"/>
                </a:lnTo>
                <a:lnTo>
                  <a:pt x="568" y="274"/>
                </a:lnTo>
                <a:lnTo>
                  <a:pt x="564" y="264"/>
                </a:lnTo>
                <a:lnTo>
                  <a:pt x="560" y="252"/>
                </a:lnTo>
                <a:lnTo>
                  <a:pt x="552" y="244"/>
                </a:lnTo>
                <a:lnTo>
                  <a:pt x="544" y="236"/>
                </a:lnTo>
                <a:lnTo>
                  <a:pt x="534" y="232"/>
                </a:lnTo>
                <a:lnTo>
                  <a:pt x="522" y="228"/>
                </a:lnTo>
                <a:lnTo>
                  <a:pt x="510" y="226"/>
                </a:lnTo>
                <a:lnTo>
                  <a:pt x="510" y="226"/>
                </a:lnTo>
                <a:lnTo>
                  <a:pt x="498" y="228"/>
                </a:lnTo>
                <a:lnTo>
                  <a:pt x="482" y="232"/>
                </a:lnTo>
                <a:lnTo>
                  <a:pt x="482" y="88"/>
                </a:lnTo>
                <a:lnTo>
                  <a:pt x="340" y="88"/>
                </a:lnTo>
                <a:lnTo>
                  <a:pt x="340" y="88"/>
                </a:lnTo>
                <a:lnTo>
                  <a:pt x="342" y="74"/>
                </a:lnTo>
                <a:lnTo>
                  <a:pt x="344" y="60"/>
                </a:lnTo>
                <a:lnTo>
                  <a:pt x="344" y="60"/>
                </a:lnTo>
                <a:lnTo>
                  <a:pt x="342" y="48"/>
                </a:lnTo>
                <a:lnTo>
                  <a:pt x="338" y="38"/>
                </a:lnTo>
                <a:lnTo>
                  <a:pt x="334" y="28"/>
                </a:lnTo>
                <a:lnTo>
                  <a:pt x="326" y="18"/>
                </a:lnTo>
                <a:lnTo>
                  <a:pt x="318" y="12"/>
                </a:lnTo>
                <a:lnTo>
                  <a:pt x="308" y="6"/>
                </a:lnTo>
                <a:lnTo>
                  <a:pt x="296" y="2"/>
                </a:lnTo>
                <a:lnTo>
                  <a:pt x="284" y="0"/>
                </a:lnTo>
                <a:lnTo>
                  <a:pt x="284" y="0"/>
                </a:lnTo>
                <a:lnTo>
                  <a:pt x="272" y="2"/>
                </a:lnTo>
                <a:lnTo>
                  <a:pt x="262" y="6"/>
                </a:lnTo>
                <a:lnTo>
                  <a:pt x="252" y="12"/>
                </a:lnTo>
                <a:lnTo>
                  <a:pt x="242" y="18"/>
                </a:lnTo>
                <a:lnTo>
                  <a:pt x="234" y="28"/>
                </a:lnTo>
                <a:lnTo>
                  <a:pt x="230" y="38"/>
                </a:lnTo>
                <a:lnTo>
                  <a:pt x="226" y="48"/>
                </a:lnTo>
                <a:lnTo>
                  <a:pt x="224" y="60"/>
                </a:lnTo>
                <a:lnTo>
                  <a:pt x="224" y="60"/>
                </a:lnTo>
                <a:lnTo>
                  <a:pt x="226" y="74"/>
                </a:lnTo>
                <a:lnTo>
                  <a:pt x="230" y="88"/>
                </a:lnTo>
                <a:lnTo>
                  <a:pt x="86" y="88"/>
                </a:lnTo>
                <a:close/>
              </a:path>
            </a:pathLst>
          </a:custGeom>
          <a:solidFill>
            <a:srgbClr val="C00000"/>
          </a:solidFill>
          <a:ln w="38100">
            <a:solidFill>
              <a:srgbClr val="000000"/>
            </a:solidFill>
            <a:prstDash val="solid"/>
            <a:round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8" name="Freeform 6"/>
          <p:cNvSpPr>
            <a:spLocks/>
          </p:cNvSpPr>
          <p:nvPr/>
        </p:nvSpPr>
        <p:spPr bwMode="auto">
          <a:xfrm>
            <a:off x="4391901" y="4777285"/>
            <a:ext cx="842456" cy="1029669"/>
          </a:xfrm>
          <a:custGeom>
            <a:avLst/>
            <a:gdLst>
              <a:gd name="T0" fmla="*/ 0 w 396"/>
              <a:gd name="T1" fmla="*/ 88 h 484"/>
              <a:gd name="T2" fmla="*/ 0 w 396"/>
              <a:gd name="T3" fmla="*/ 484 h 484"/>
              <a:gd name="T4" fmla="*/ 396 w 396"/>
              <a:gd name="T5" fmla="*/ 484 h 484"/>
              <a:gd name="T6" fmla="*/ 396 w 396"/>
              <a:gd name="T7" fmla="*/ 338 h 484"/>
              <a:gd name="T8" fmla="*/ 396 w 396"/>
              <a:gd name="T9" fmla="*/ 338 h 484"/>
              <a:gd name="T10" fmla="*/ 376 w 396"/>
              <a:gd name="T11" fmla="*/ 344 h 484"/>
              <a:gd name="T12" fmla="*/ 360 w 396"/>
              <a:gd name="T13" fmla="*/ 344 h 484"/>
              <a:gd name="T14" fmla="*/ 360 w 396"/>
              <a:gd name="T15" fmla="*/ 344 h 484"/>
              <a:gd name="T16" fmla="*/ 348 w 396"/>
              <a:gd name="T17" fmla="*/ 344 h 484"/>
              <a:gd name="T18" fmla="*/ 338 w 396"/>
              <a:gd name="T19" fmla="*/ 340 h 484"/>
              <a:gd name="T20" fmla="*/ 328 w 396"/>
              <a:gd name="T21" fmla="*/ 334 h 484"/>
              <a:gd name="T22" fmla="*/ 318 w 396"/>
              <a:gd name="T23" fmla="*/ 328 h 484"/>
              <a:gd name="T24" fmla="*/ 312 w 396"/>
              <a:gd name="T25" fmla="*/ 318 h 484"/>
              <a:gd name="T26" fmla="*/ 306 w 396"/>
              <a:gd name="T27" fmla="*/ 308 h 484"/>
              <a:gd name="T28" fmla="*/ 302 w 396"/>
              <a:gd name="T29" fmla="*/ 298 h 484"/>
              <a:gd name="T30" fmla="*/ 300 w 396"/>
              <a:gd name="T31" fmla="*/ 286 h 484"/>
              <a:gd name="T32" fmla="*/ 300 w 396"/>
              <a:gd name="T33" fmla="*/ 286 h 484"/>
              <a:gd name="T34" fmla="*/ 302 w 396"/>
              <a:gd name="T35" fmla="*/ 274 h 484"/>
              <a:gd name="T36" fmla="*/ 306 w 396"/>
              <a:gd name="T37" fmla="*/ 262 h 484"/>
              <a:gd name="T38" fmla="*/ 312 w 396"/>
              <a:gd name="T39" fmla="*/ 252 h 484"/>
              <a:gd name="T40" fmla="*/ 318 w 396"/>
              <a:gd name="T41" fmla="*/ 244 h 484"/>
              <a:gd name="T42" fmla="*/ 328 w 396"/>
              <a:gd name="T43" fmla="*/ 236 h 484"/>
              <a:gd name="T44" fmla="*/ 338 w 396"/>
              <a:gd name="T45" fmla="*/ 230 h 484"/>
              <a:gd name="T46" fmla="*/ 348 w 396"/>
              <a:gd name="T47" fmla="*/ 228 h 484"/>
              <a:gd name="T48" fmla="*/ 360 w 396"/>
              <a:gd name="T49" fmla="*/ 226 h 484"/>
              <a:gd name="T50" fmla="*/ 360 w 396"/>
              <a:gd name="T51" fmla="*/ 226 h 484"/>
              <a:gd name="T52" fmla="*/ 376 w 396"/>
              <a:gd name="T53" fmla="*/ 228 h 484"/>
              <a:gd name="T54" fmla="*/ 396 w 396"/>
              <a:gd name="T55" fmla="*/ 232 h 484"/>
              <a:gd name="T56" fmla="*/ 396 w 396"/>
              <a:gd name="T57" fmla="*/ 88 h 484"/>
              <a:gd name="T58" fmla="*/ 254 w 396"/>
              <a:gd name="T59" fmla="*/ 88 h 484"/>
              <a:gd name="T60" fmla="*/ 254 w 396"/>
              <a:gd name="T61" fmla="*/ 88 h 484"/>
              <a:gd name="T62" fmla="*/ 256 w 396"/>
              <a:gd name="T63" fmla="*/ 72 h 484"/>
              <a:gd name="T64" fmla="*/ 258 w 396"/>
              <a:gd name="T65" fmla="*/ 60 h 484"/>
              <a:gd name="T66" fmla="*/ 258 w 396"/>
              <a:gd name="T67" fmla="*/ 60 h 484"/>
              <a:gd name="T68" fmla="*/ 256 w 396"/>
              <a:gd name="T69" fmla="*/ 48 h 484"/>
              <a:gd name="T70" fmla="*/ 252 w 396"/>
              <a:gd name="T71" fmla="*/ 36 h 484"/>
              <a:gd name="T72" fmla="*/ 248 w 396"/>
              <a:gd name="T73" fmla="*/ 26 h 484"/>
              <a:gd name="T74" fmla="*/ 240 w 396"/>
              <a:gd name="T75" fmla="*/ 18 h 484"/>
              <a:gd name="T76" fmla="*/ 232 w 396"/>
              <a:gd name="T77" fmla="*/ 10 h 484"/>
              <a:gd name="T78" fmla="*/ 222 w 396"/>
              <a:gd name="T79" fmla="*/ 4 h 484"/>
              <a:gd name="T80" fmla="*/ 210 w 396"/>
              <a:gd name="T81" fmla="*/ 2 h 484"/>
              <a:gd name="T82" fmla="*/ 198 w 396"/>
              <a:gd name="T83" fmla="*/ 0 h 484"/>
              <a:gd name="T84" fmla="*/ 198 w 396"/>
              <a:gd name="T85" fmla="*/ 0 h 484"/>
              <a:gd name="T86" fmla="*/ 186 w 396"/>
              <a:gd name="T87" fmla="*/ 2 h 484"/>
              <a:gd name="T88" fmla="*/ 174 w 396"/>
              <a:gd name="T89" fmla="*/ 4 h 484"/>
              <a:gd name="T90" fmla="*/ 164 w 396"/>
              <a:gd name="T91" fmla="*/ 10 h 484"/>
              <a:gd name="T92" fmla="*/ 156 w 396"/>
              <a:gd name="T93" fmla="*/ 18 h 484"/>
              <a:gd name="T94" fmla="*/ 148 w 396"/>
              <a:gd name="T95" fmla="*/ 26 h 484"/>
              <a:gd name="T96" fmla="*/ 144 w 396"/>
              <a:gd name="T97" fmla="*/ 36 h 484"/>
              <a:gd name="T98" fmla="*/ 140 w 396"/>
              <a:gd name="T99" fmla="*/ 48 h 484"/>
              <a:gd name="T100" fmla="*/ 138 w 396"/>
              <a:gd name="T101" fmla="*/ 60 h 484"/>
              <a:gd name="T102" fmla="*/ 138 w 396"/>
              <a:gd name="T103" fmla="*/ 60 h 484"/>
              <a:gd name="T104" fmla="*/ 140 w 396"/>
              <a:gd name="T105" fmla="*/ 72 h 484"/>
              <a:gd name="T106" fmla="*/ 142 w 396"/>
              <a:gd name="T107" fmla="*/ 88 h 484"/>
              <a:gd name="T108" fmla="*/ 0 w 396"/>
              <a:gd name="T109" fmla="*/ 88 h 4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396" h="484">
                <a:moveTo>
                  <a:pt x="0" y="88"/>
                </a:moveTo>
                <a:lnTo>
                  <a:pt x="0" y="484"/>
                </a:lnTo>
                <a:lnTo>
                  <a:pt x="396" y="484"/>
                </a:lnTo>
                <a:lnTo>
                  <a:pt x="396" y="338"/>
                </a:lnTo>
                <a:lnTo>
                  <a:pt x="396" y="338"/>
                </a:lnTo>
                <a:lnTo>
                  <a:pt x="376" y="344"/>
                </a:lnTo>
                <a:lnTo>
                  <a:pt x="360" y="344"/>
                </a:lnTo>
                <a:lnTo>
                  <a:pt x="360" y="344"/>
                </a:lnTo>
                <a:lnTo>
                  <a:pt x="348" y="344"/>
                </a:lnTo>
                <a:lnTo>
                  <a:pt x="338" y="340"/>
                </a:lnTo>
                <a:lnTo>
                  <a:pt x="328" y="334"/>
                </a:lnTo>
                <a:lnTo>
                  <a:pt x="318" y="328"/>
                </a:lnTo>
                <a:lnTo>
                  <a:pt x="312" y="318"/>
                </a:lnTo>
                <a:lnTo>
                  <a:pt x="306" y="308"/>
                </a:lnTo>
                <a:lnTo>
                  <a:pt x="302" y="298"/>
                </a:lnTo>
                <a:lnTo>
                  <a:pt x="300" y="286"/>
                </a:lnTo>
                <a:lnTo>
                  <a:pt x="300" y="286"/>
                </a:lnTo>
                <a:lnTo>
                  <a:pt x="302" y="274"/>
                </a:lnTo>
                <a:lnTo>
                  <a:pt x="306" y="262"/>
                </a:lnTo>
                <a:lnTo>
                  <a:pt x="312" y="252"/>
                </a:lnTo>
                <a:lnTo>
                  <a:pt x="318" y="244"/>
                </a:lnTo>
                <a:lnTo>
                  <a:pt x="328" y="236"/>
                </a:lnTo>
                <a:lnTo>
                  <a:pt x="338" y="230"/>
                </a:lnTo>
                <a:lnTo>
                  <a:pt x="348" y="228"/>
                </a:lnTo>
                <a:lnTo>
                  <a:pt x="360" y="226"/>
                </a:lnTo>
                <a:lnTo>
                  <a:pt x="360" y="226"/>
                </a:lnTo>
                <a:lnTo>
                  <a:pt x="376" y="228"/>
                </a:lnTo>
                <a:lnTo>
                  <a:pt x="396" y="232"/>
                </a:lnTo>
                <a:lnTo>
                  <a:pt x="396" y="88"/>
                </a:lnTo>
                <a:lnTo>
                  <a:pt x="254" y="88"/>
                </a:lnTo>
                <a:lnTo>
                  <a:pt x="254" y="88"/>
                </a:lnTo>
                <a:lnTo>
                  <a:pt x="256" y="72"/>
                </a:lnTo>
                <a:lnTo>
                  <a:pt x="258" y="60"/>
                </a:lnTo>
                <a:lnTo>
                  <a:pt x="258" y="60"/>
                </a:lnTo>
                <a:lnTo>
                  <a:pt x="256" y="48"/>
                </a:lnTo>
                <a:lnTo>
                  <a:pt x="252" y="36"/>
                </a:lnTo>
                <a:lnTo>
                  <a:pt x="248" y="26"/>
                </a:lnTo>
                <a:lnTo>
                  <a:pt x="240" y="18"/>
                </a:lnTo>
                <a:lnTo>
                  <a:pt x="232" y="10"/>
                </a:lnTo>
                <a:lnTo>
                  <a:pt x="222" y="4"/>
                </a:lnTo>
                <a:lnTo>
                  <a:pt x="210" y="2"/>
                </a:lnTo>
                <a:lnTo>
                  <a:pt x="198" y="0"/>
                </a:lnTo>
                <a:lnTo>
                  <a:pt x="198" y="0"/>
                </a:lnTo>
                <a:lnTo>
                  <a:pt x="186" y="2"/>
                </a:lnTo>
                <a:lnTo>
                  <a:pt x="174" y="4"/>
                </a:lnTo>
                <a:lnTo>
                  <a:pt x="164" y="10"/>
                </a:lnTo>
                <a:lnTo>
                  <a:pt x="156" y="18"/>
                </a:lnTo>
                <a:lnTo>
                  <a:pt x="148" y="26"/>
                </a:lnTo>
                <a:lnTo>
                  <a:pt x="144" y="36"/>
                </a:lnTo>
                <a:lnTo>
                  <a:pt x="140" y="48"/>
                </a:lnTo>
                <a:lnTo>
                  <a:pt x="138" y="60"/>
                </a:lnTo>
                <a:lnTo>
                  <a:pt x="138" y="60"/>
                </a:lnTo>
                <a:lnTo>
                  <a:pt x="140" y="72"/>
                </a:lnTo>
                <a:lnTo>
                  <a:pt x="142" y="88"/>
                </a:lnTo>
                <a:lnTo>
                  <a:pt x="0" y="88"/>
                </a:lnTo>
                <a:close/>
              </a:path>
            </a:pathLst>
          </a:custGeom>
          <a:solidFill>
            <a:srgbClr val="C00000"/>
          </a:solidFill>
          <a:ln w="38100">
            <a:solidFill>
              <a:srgbClr val="000000"/>
            </a:solidFill>
            <a:prstDash val="solid"/>
            <a:round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9" name="Freeform 7"/>
          <p:cNvSpPr>
            <a:spLocks/>
          </p:cNvSpPr>
          <p:nvPr/>
        </p:nvSpPr>
        <p:spPr bwMode="auto">
          <a:xfrm>
            <a:off x="5676481" y="4964500"/>
            <a:ext cx="1029668" cy="842455"/>
          </a:xfrm>
          <a:custGeom>
            <a:avLst/>
            <a:gdLst>
              <a:gd name="T0" fmla="*/ 0 w 484"/>
              <a:gd name="T1" fmla="*/ 0 h 396"/>
              <a:gd name="T2" fmla="*/ 0 w 484"/>
              <a:gd name="T3" fmla="*/ 396 h 396"/>
              <a:gd name="T4" fmla="*/ 396 w 484"/>
              <a:gd name="T5" fmla="*/ 396 h 396"/>
              <a:gd name="T6" fmla="*/ 396 w 484"/>
              <a:gd name="T7" fmla="*/ 252 h 396"/>
              <a:gd name="T8" fmla="*/ 396 w 484"/>
              <a:gd name="T9" fmla="*/ 252 h 396"/>
              <a:gd name="T10" fmla="*/ 412 w 484"/>
              <a:gd name="T11" fmla="*/ 256 h 396"/>
              <a:gd name="T12" fmla="*/ 424 w 484"/>
              <a:gd name="T13" fmla="*/ 256 h 396"/>
              <a:gd name="T14" fmla="*/ 424 w 484"/>
              <a:gd name="T15" fmla="*/ 256 h 396"/>
              <a:gd name="T16" fmla="*/ 436 w 484"/>
              <a:gd name="T17" fmla="*/ 256 h 396"/>
              <a:gd name="T18" fmla="*/ 448 w 484"/>
              <a:gd name="T19" fmla="*/ 252 h 396"/>
              <a:gd name="T20" fmla="*/ 458 w 484"/>
              <a:gd name="T21" fmla="*/ 246 h 396"/>
              <a:gd name="T22" fmla="*/ 466 w 484"/>
              <a:gd name="T23" fmla="*/ 240 h 396"/>
              <a:gd name="T24" fmla="*/ 474 w 484"/>
              <a:gd name="T25" fmla="*/ 230 h 396"/>
              <a:gd name="T26" fmla="*/ 478 w 484"/>
              <a:gd name="T27" fmla="*/ 220 h 396"/>
              <a:gd name="T28" fmla="*/ 482 w 484"/>
              <a:gd name="T29" fmla="*/ 210 h 396"/>
              <a:gd name="T30" fmla="*/ 484 w 484"/>
              <a:gd name="T31" fmla="*/ 198 h 396"/>
              <a:gd name="T32" fmla="*/ 484 w 484"/>
              <a:gd name="T33" fmla="*/ 198 h 396"/>
              <a:gd name="T34" fmla="*/ 482 w 484"/>
              <a:gd name="T35" fmla="*/ 186 h 396"/>
              <a:gd name="T36" fmla="*/ 478 w 484"/>
              <a:gd name="T37" fmla="*/ 174 h 396"/>
              <a:gd name="T38" fmla="*/ 474 w 484"/>
              <a:gd name="T39" fmla="*/ 164 h 396"/>
              <a:gd name="T40" fmla="*/ 466 w 484"/>
              <a:gd name="T41" fmla="*/ 156 h 396"/>
              <a:gd name="T42" fmla="*/ 458 w 484"/>
              <a:gd name="T43" fmla="*/ 148 h 396"/>
              <a:gd name="T44" fmla="*/ 448 w 484"/>
              <a:gd name="T45" fmla="*/ 142 h 396"/>
              <a:gd name="T46" fmla="*/ 436 w 484"/>
              <a:gd name="T47" fmla="*/ 140 h 396"/>
              <a:gd name="T48" fmla="*/ 424 w 484"/>
              <a:gd name="T49" fmla="*/ 138 h 396"/>
              <a:gd name="T50" fmla="*/ 424 w 484"/>
              <a:gd name="T51" fmla="*/ 138 h 396"/>
              <a:gd name="T52" fmla="*/ 412 w 484"/>
              <a:gd name="T53" fmla="*/ 140 h 396"/>
              <a:gd name="T54" fmla="*/ 396 w 484"/>
              <a:gd name="T55" fmla="*/ 142 h 396"/>
              <a:gd name="T56" fmla="*/ 396 w 484"/>
              <a:gd name="T57" fmla="*/ 0 h 396"/>
              <a:gd name="T58" fmla="*/ 252 w 484"/>
              <a:gd name="T59" fmla="*/ 0 h 396"/>
              <a:gd name="T60" fmla="*/ 252 w 484"/>
              <a:gd name="T61" fmla="*/ 0 h 396"/>
              <a:gd name="T62" fmla="*/ 256 w 484"/>
              <a:gd name="T63" fmla="*/ 18 h 396"/>
              <a:gd name="T64" fmla="*/ 258 w 484"/>
              <a:gd name="T65" fmla="*/ 34 h 396"/>
              <a:gd name="T66" fmla="*/ 258 w 484"/>
              <a:gd name="T67" fmla="*/ 34 h 396"/>
              <a:gd name="T68" fmla="*/ 256 w 484"/>
              <a:gd name="T69" fmla="*/ 46 h 396"/>
              <a:gd name="T70" fmla="*/ 254 w 484"/>
              <a:gd name="T71" fmla="*/ 58 h 396"/>
              <a:gd name="T72" fmla="*/ 248 w 484"/>
              <a:gd name="T73" fmla="*/ 68 h 396"/>
              <a:gd name="T74" fmla="*/ 240 w 484"/>
              <a:gd name="T75" fmla="*/ 76 h 396"/>
              <a:gd name="T76" fmla="*/ 232 w 484"/>
              <a:gd name="T77" fmla="*/ 84 h 396"/>
              <a:gd name="T78" fmla="*/ 222 w 484"/>
              <a:gd name="T79" fmla="*/ 90 h 396"/>
              <a:gd name="T80" fmla="*/ 210 w 484"/>
              <a:gd name="T81" fmla="*/ 94 h 396"/>
              <a:gd name="T82" fmla="*/ 198 w 484"/>
              <a:gd name="T83" fmla="*/ 94 h 396"/>
              <a:gd name="T84" fmla="*/ 198 w 484"/>
              <a:gd name="T85" fmla="*/ 94 h 396"/>
              <a:gd name="T86" fmla="*/ 186 w 484"/>
              <a:gd name="T87" fmla="*/ 94 h 396"/>
              <a:gd name="T88" fmla="*/ 176 w 484"/>
              <a:gd name="T89" fmla="*/ 90 h 396"/>
              <a:gd name="T90" fmla="*/ 166 w 484"/>
              <a:gd name="T91" fmla="*/ 84 h 396"/>
              <a:gd name="T92" fmla="*/ 156 w 484"/>
              <a:gd name="T93" fmla="*/ 76 h 396"/>
              <a:gd name="T94" fmla="*/ 150 w 484"/>
              <a:gd name="T95" fmla="*/ 68 h 396"/>
              <a:gd name="T96" fmla="*/ 144 w 484"/>
              <a:gd name="T97" fmla="*/ 58 h 396"/>
              <a:gd name="T98" fmla="*/ 140 w 484"/>
              <a:gd name="T99" fmla="*/ 46 h 396"/>
              <a:gd name="T100" fmla="*/ 140 w 484"/>
              <a:gd name="T101" fmla="*/ 34 h 396"/>
              <a:gd name="T102" fmla="*/ 140 w 484"/>
              <a:gd name="T103" fmla="*/ 34 h 396"/>
              <a:gd name="T104" fmla="*/ 140 w 484"/>
              <a:gd name="T105" fmla="*/ 18 h 396"/>
              <a:gd name="T106" fmla="*/ 146 w 484"/>
              <a:gd name="T107" fmla="*/ 0 h 396"/>
              <a:gd name="T108" fmla="*/ 0 w 484"/>
              <a:gd name="T109" fmla="*/ 0 h 3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484" h="396">
                <a:moveTo>
                  <a:pt x="0" y="0"/>
                </a:moveTo>
                <a:lnTo>
                  <a:pt x="0" y="396"/>
                </a:lnTo>
                <a:lnTo>
                  <a:pt x="396" y="396"/>
                </a:lnTo>
                <a:lnTo>
                  <a:pt x="396" y="252"/>
                </a:lnTo>
                <a:lnTo>
                  <a:pt x="396" y="252"/>
                </a:lnTo>
                <a:lnTo>
                  <a:pt x="412" y="256"/>
                </a:lnTo>
                <a:lnTo>
                  <a:pt x="424" y="256"/>
                </a:lnTo>
                <a:lnTo>
                  <a:pt x="424" y="256"/>
                </a:lnTo>
                <a:lnTo>
                  <a:pt x="436" y="256"/>
                </a:lnTo>
                <a:lnTo>
                  <a:pt x="448" y="252"/>
                </a:lnTo>
                <a:lnTo>
                  <a:pt x="458" y="246"/>
                </a:lnTo>
                <a:lnTo>
                  <a:pt x="466" y="240"/>
                </a:lnTo>
                <a:lnTo>
                  <a:pt x="474" y="230"/>
                </a:lnTo>
                <a:lnTo>
                  <a:pt x="478" y="220"/>
                </a:lnTo>
                <a:lnTo>
                  <a:pt x="482" y="210"/>
                </a:lnTo>
                <a:lnTo>
                  <a:pt x="484" y="198"/>
                </a:lnTo>
                <a:lnTo>
                  <a:pt x="484" y="198"/>
                </a:lnTo>
                <a:lnTo>
                  <a:pt x="482" y="186"/>
                </a:lnTo>
                <a:lnTo>
                  <a:pt x="478" y="174"/>
                </a:lnTo>
                <a:lnTo>
                  <a:pt x="474" y="164"/>
                </a:lnTo>
                <a:lnTo>
                  <a:pt x="466" y="156"/>
                </a:lnTo>
                <a:lnTo>
                  <a:pt x="458" y="148"/>
                </a:lnTo>
                <a:lnTo>
                  <a:pt x="448" y="142"/>
                </a:lnTo>
                <a:lnTo>
                  <a:pt x="436" y="140"/>
                </a:lnTo>
                <a:lnTo>
                  <a:pt x="424" y="138"/>
                </a:lnTo>
                <a:lnTo>
                  <a:pt x="424" y="138"/>
                </a:lnTo>
                <a:lnTo>
                  <a:pt x="412" y="140"/>
                </a:lnTo>
                <a:lnTo>
                  <a:pt x="396" y="142"/>
                </a:lnTo>
                <a:lnTo>
                  <a:pt x="396" y="0"/>
                </a:lnTo>
                <a:lnTo>
                  <a:pt x="252" y="0"/>
                </a:lnTo>
                <a:lnTo>
                  <a:pt x="252" y="0"/>
                </a:lnTo>
                <a:lnTo>
                  <a:pt x="256" y="18"/>
                </a:lnTo>
                <a:lnTo>
                  <a:pt x="258" y="34"/>
                </a:lnTo>
                <a:lnTo>
                  <a:pt x="258" y="34"/>
                </a:lnTo>
                <a:lnTo>
                  <a:pt x="256" y="46"/>
                </a:lnTo>
                <a:lnTo>
                  <a:pt x="254" y="58"/>
                </a:lnTo>
                <a:lnTo>
                  <a:pt x="248" y="68"/>
                </a:lnTo>
                <a:lnTo>
                  <a:pt x="240" y="76"/>
                </a:lnTo>
                <a:lnTo>
                  <a:pt x="232" y="84"/>
                </a:lnTo>
                <a:lnTo>
                  <a:pt x="222" y="90"/>
                </a:lnTo>
                <a:lnTo>
                  <a:pt x="210" y="94"/>
                </a:lnTo>
                <a:lnTo>
                  <a:pt x="198" y="94"/>
                </a:lnTo>
                <a:lnTo>
                  <a:pt x="198" y="94"/>
                </a:lnTo>
                <a:lnTo>
                  <a:pt x="186" y="94"/>
                </a:lnTo>
                <a:lnTo>
                  <a:pt x="176" y="90"/>
                </a:lnTo>
                <a:lnTo>
                  <a:pt x="166" y="84"/>
                </a:lnTo>
                <a:lnTo>
                  <a:pt x="156" y="76"/>
                </a:lnTo>
                <a:lnTo>
                  <a:pt x="150" y="68"/>
                </a:lnTo>
                <a:lnTo>
                  <a:pt x="144" y="58"/>
                </a:lnTo>
                <a:lnTo>
                  <a:pt x="140" y="46"/>
                </a:lnTo>
                <a:lnTo>
                  <a:pt x="140" y="34"/>
                </a:lnTo>
                <a:lnTo>
                  <a:pt x="140" y="34"/>
                </a:lnTo>
                <a:lnTo>
                  <a:pt x="140" y="18"/>
                </a:lnTo>
                <a:lnTo>
                  <a:pt x="146" y="0"/>
                </a:lnTo>
                <a:lnTo>
                  <a:pt x="0" y="0"/>
                </a:lnTo>
                <a:close/>
              </a:path>
            </a:pathLst>
          </a:custGeom>
          <a:solidFill>
            <a:srgbClr val="C00000"/>
          </a:solidFill>
          <a:ln w="38100">
            <a:solidFill>
              <a:srgbClr val="000000"/>
            </a:solidFill>
            <a:prstDash val="solid"/>
            <a:round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0" name="Freeform 13"/>
          <p:cNvSpPr>
            <a:spLocks/>
          </p:cNvSpPr>
          <p:nvPr/>
        </p:nvSpPr>
        <p:spPr bwMode="auto">
          <a:xfrm>
            <a:off x="1737738" y="4964499"/>
            <a:ext cx="842456" cy="842456"/>
          </a:xfrm>
          <a:custGeom>
            <a:avLst/>
            <a:gdLst>
              <a:gd name="T0" fmla="*/ 0 w 396"/>
              <a:gd name="T1" fmla="*/ 0 h 396"/>
              <a:gd name="T2" fmla="*/ 0 w 396"/>
              <a:gd name="T3" fmla="*/ 396 h 396"/>
              <a:gd name="T4" fmla="*/ 396 w 396"/>
              <a:gd name="T5" fmla="*/ 396 h 396"/>
              <a:gd name="T6" fmla="*/ 396 w 396"/>
              <a:gd name="T7" fmla="*/ 250 h 396"/>
              <a:gd name="T8" fmla="*/ 396 w 396"/>
              <a:gd name="T9" fmla="*/ 250 h 396"/>
              <a:gd name="T10" fmla="*/ 378 w 396"/>
              <a:gd name="T11" fmla="*/ 256 h 396"/>
              <a:gd name="T12" fmla="*/ 360 w 396"/>
              <a:gd name="T13" fmla="*/ 256 h 396"/>
              <a:gd name="T14" fmla="*/ 360 w 396"/>
              <a:gd name="T15" fmla="*/ 256 h 396"/>
              <a:gd name="T16" fmla="*/ 348 w 396"/>
              <a:gd name="T17" fmla="*/ 256 h 396"/>
              <a:gd name="T18" fmla="*/ 338 w 396"/>
              <a:gd name="T19" fmla="*/ 252 h 396"/>
              <a:gd name="T20" fmla="*/ 328 w 396"/>
              <a:gd name="T21" fmla="*/ 246 h 396"/>
              <a:gd name="T22" fmla="*/ 318 w 396"/>
              <a:gd name="T23" fmla="*/ 240 h 396"/>
              <a:gd name="T24" fmla="*/ 312 w 396"/>
              <a:gd name="T25" fmla="*/ 230 h 396"/>
              <a:gd name="T26" fmla="*/ 306 w 396"/>
              <a:gd name="T27" fmla="*/ 220 h 396"/>
              <a:gd name="T28" fmla="*/ 302 w 396"/>
              <a:gd name="T29" fmla="*/ 210 h 396"/>
              <a:gd name="T30" fmla="*/ 302 w 396"/>
              <a:gd name="T31" fmla="*/ 198 h 396"/>
              <a:gd name="T32" fmla="*/ 302 w 396"/>
              <a:gd name="T33" fmla="*/ 198 h 396"/>
              <a:gd name="T34" fmla="*/ 302 w 396"/>
              <a:gd name="T35" fmla="*/ 186 h 396"/>
              <a:gd name="T36" fmla="*/ 306 w 396"/>
              <a:gd name="T37" fmla="*/ 174 h 396"/>
              <a:gd name="T38" fmla="*/ 312 w 396"/>
              <a:gd name="T39" fmla="*/ 164 h 396"/>
              <a:gd name="T40" fmla="*/ 318 w 396"/>
              <a:gd name="T41" fmla="*/ 156 h 396"/>
              <a:gd name="T42" fmla="*/ 328 w 396"/>
              <a:gd name="T43" fmla="*/ 148 h 396"/>
              <a:gd name="T44" fmla="*/ 338 w 396"/>
              <a:gd name="T45" fmla="*/ 142 h 396"/>
              <a:gd name="T46" fmla="*/ 348 w 396"/>
              <a:gd name="T47" fmla="*/ 140 h 396"/>
              <a:gd name="T48" fmla="*/ 360 w 396"/>
              <a:gd name="T49" fmla="*/ 138 h 396"/>
              <a:gd name="T50" fmla="*/ 360 w 396"/>
              <a:gd name="T51" fmla="*/ 138 h 396"/>
              <a:gd name="T52" fmla="*/ 378 w 396"/>
              <a:gd name="T53" fmla="*/ 140 h 396"/>
              <a:gd name="T54" fmla="*/ 396 w 396"/>
              <a:gd name="T55" fmla="*/ 144 h 396"/>
              <a:gd name="T56" fmla="*/ 396 w 396"/>
              <a:gd name="T57" fmla="*/ 0 h 396"/>
              <a:gd name="T58" fmla="*/ 252 w 396"/>
              <a:gd name="T59" fmla="*/ 0 h 396"/>
              <a:gd name="T60" fmla="*/ 252 w 396"/>
              <a:gd name="T61" fmla="*/ 0 h 396"/>
              <a:gd name="T62" fmla="*/ 256 w 396"/>
              <a:gd name="T63" fmla="*/ 18 h 396"/>
              <a:gd name="T64" fmla="*/ 258 w 396"/>
              <a:gd name="T65" fmla="*/ 34 h 396"/>
              <a:gd name="T66" fmla="*/ 258 w 396"/>
              <a:gd name="T67" fmla="*/ 34 h 396"/>
              <a:gd name="T68" fmla="*/ 256 w 396"/>
              <a:gd name="T69" fmla="*/ 46 h 396"/>
              <a:gd name="T70" fmla="*/ 252 w 396"/>
              <a:gd name="T71" fmla="*/ 58 h 396"/>
              <a:gd name="T72" fmla="*/ 248 w 396"/>
              <a:gd name="T73" fmla="*/ 68 h 396"/>
              <a:gd name="T74" fmla="*/ 240 w 396"/>
              <a:gd name="T75" fmla="*/ 76 h 396"/>
              <a:gd name="T76" fmla="*/ 232 w 396"/>
              <a:gd name="T77" fmla="*/ 84 h 396"/>
              <a:gd name="T78" fmla="*/ 222 w 396"/>
              <a:gd name="T79" fmla="*/ 90 h 396"/>
              <a:gd name="T80" fmla="*/ 210 w 396"/>
              <a:gd name="T81" fmla="*/ 94 h 396"/>
              <a:gd name="T82" fmla="*/ 198 w 396"/>
              <a:gd name="T83" fmla="*/ 94 h 396"/>
              <a:gd name="T84" fmla="*/ 198 w 396"/>
              <a:gd name="T85" fmla="*/ 94 h 396"/>
              <a:gd name="T86" fmla="*/ 186 w 396"/>
              <a:gd name="T87" fmla="*/ 94 h 396"/>
              <a:gd name="T88" fmla="*/ 176 w 396"/>
              <a:gd name="T89" fmla="*/ 90 h 396"/>
              <a:gd name="T90" fmla="*/ 166 w 396"/>
              <a:gd name="T91" fmla="*/ 84 h 396"/>
              <a:gd name="T92" fmla="*/ 156 w 396"/>
              <a:gd name="T93" fmla="*/ 76 h 396"/>
              <a:gd name="T94" fmla="*/ 148 w 396"/>
              <a:gd name="T95" fmla="*/ 68 h 396"/>
              <a:gd name="T96" fmla="*/ 144 w 396"/>
              <a:gd name="T97" fmla="*/ 58 h 396"/>
              <a:gd name="T98" fmla="*/ 140 w 396"/>
              <a:gd name="T99" fmla="*/ 46 h 396"/>
              <a:gd name="T100" fmla="*/ 138 w 396"/>
              <a:gd name="T101" fmla="*/ 34 h 396"/>
              <a:gd name="T102" fmla="*/ 138 w 396"/>
              <a:gd name="T103" fmla="*/ 34 h 396"/>
              <a:gd name="T104" fmla="*/ 140 w 396"/>
              <a:gd name="T105" fmla="*/ 18 h 396"/>
              <a:gd name="T106" fmla="*/ 146 w 396"/>
              <a:gd name="T107" fmla="*/ 0 h 396"/>
              <a:gd name="T108" fmla="*/ 0 w 396"/>
              <a:gd name="T109" fmla="*/ 0 h 3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396" h="396">
                <a:moveTo>
                  <a:pt x="0" y="0"/>
                </a:moveTo>
                <a:lnTo>
                  <a:pt x="0" y="396"/>
                </a:lnTo>
                <a:lnTo>
                  <a:pt x="396" y="396"/>
                </a:lnTo>
                <a:lnTo>
                  <a:pt x="396" y="250"/>
                </a:lnTo>
                <a:lnTo>
                  <a:pt x="396" y="250"/>
                </a:lnTo>
                <a:lnTo>
                  <a:pt x="378" y="256"/>
                </a:lnTo>
                <a:lnTo>
                  <a:pt x="360" y="256"/>
                </a:lnTo>
                <a:lnTo>
                  <a:pt x="360" y="256"/>
                </a:lnTo>
                <a:lnTo>
                  <a:pt x="348" y="256"/>
                </a:lnTo>
                <a:lnTo>
                  <a:pt x="338" y="252"/>
                </a:lnTo>
                <a:lnTo>
                  <a:pt x="328" y="246"/>
                </a:lnTo>
                <a:lnTo>
                  <a:pt x="318" y="240"/>
                </a:lnTo>
                <a:lnTo>
                  <a:pt x="312" y="230"/>
                </a:lnTo>
                <a:lnTo>
                  <a:pt x="306" y="220"/>
                </a:lnTo>
                <a:lnTo>
                  <a:pt x="302" y="210"/>
                </a:lnTo>
                <a:lnTo>
                  <a:pt x="302" y="198"/>
                </a:lnTo>
                <a:lnTo>
                  <a:pt x="302" y="198"/>
                </a:lnTo>
                <a:lnTo>
                  <a:pt x="302" y="186"/>
                </a:lnTo>
                <a:lnTo>
                  <a:pt x="306" y="174"/>
                </a:lnTo>
                <a:lnTo>
                  <a:pt x="312" y="164"/>
                </a:lnTo>
                <a:lnTo>
                  <a:pt x="318" y="156"/>
                </a:lnTo>
                <a:lnTo>
                  <a:pt x="328" y="148"/>
                </a:lnTo>
                <a:lnTo>
                  <a:pt x="338" y="142"/>
                </a:lnTo>
                <a:lnTo>
                  <a:pt x="348" y="140"/>
                </a:lnTo>
                <a:lnTo>
                  <a:pt x="360" y="138"/>
                </a:lnTo>
                <a:lnTo>
                  <a:pt x="360" y="138"/>
                </a:lnTo>
                <a:lnTo>
                  <a:pt x="378" y="140"/>
                </a:lnTo>
                <a:lnTo>
                  <a:pt x="396" y="144"/>
                </a:lnTo>
                <a:lnTo>
                  <a:pt x="396" y="0"/>
                </a:lnTo>
                <a:lnTo>
                  <a:pt x="252" y="0"/>
                </a:lnTo>
                <a:lnTo>
                  <a:pt x="252" y="0"/>
                </a:lnTo>
                <a:lnTo>
                  <a:pt x="256" y="18"/>
                </a:lnTo>
                <a:lnTo>
                  <a:pt x="258" y="34"/>
                </a:lnTo>
                <a:lnTo>
                  <a:pt x="258" y="34"/>
                </a:lnTo>
                <a:lnTo>
                  <a:pt x="256" y="46"/>
                </a:lnTo>
                <a:lnTo>
                  <a:pt x="252" y="58"/>
                </a:lnTo>
                <a:lnTo>
                  <a:pt x="248" y="68"/>
                </a:lnTo>
                <a:lnTo>
                  <a:pt x="240" y="76"/>
                </a:lnTo>
                <a:lnTo>
                  <a:pt x="232" y="84"/>
                </a:lnTo>
                <a:lnTo>
                  <a:pt x="222" y="90"/>
                </a:lnTo>
                <a:lnTo>
                  <a:pt x="210" y="94"/>
                </a:lnTo>
                <a:lnTo>
                  <a:pt x="198" y="94"/>
                </a:lnTo>
                <a:lnTo>
                  <a:pt x="198" y="94"/>
                </a:lnTo>
                <a:lnTo>
                  <a:pt x="186" y="94"/>
                </a:lnTo>
                <a:lnTo>
                  <a:pt x="176" y="90"/>
                </a:lnTo>
                <a:lnTo>
                  <a:pt x="166" y="84"/>
                </a:lnTo>
                <a:lnTo>
                  <a:pt x="156" y="76"/>
                </a:lnTo>
                <a:lnTo>
                  <a:pt x="148" y="68"/>
                </a:lnTo>
                <a:lnTo>
                  <a:pt x="144" y="58"/>
                </a:lnTo>
                <a:lnTo>
                  <a:pt x="140" y="46"/>
                </a:lnTo>
                <a:lnTo>
                  <a:pt x="138" y="34"/>
                </a:lnTo>
                <a:lnTo>
                  <a:pt x="138" y="34"/>
                </a:lnTo>
                <a:lnTo>
                  <a:pt x="140" y="18"/>
                </a:lnTo>
                <a:lnTo>
                  <a:pt x="146" y="0"/>
                </a:lnTo>
                <a:lnTo>
                  <a:pt x="0" y="0"/>
                </a:lnTo>
                <a:close/>
              </a:path>
            </a:pathLst>
          </a:custGeom>
          <a:solidFill>
            <a:srgbClr val="C00000"/>
          </a:solidFill>
          <a:ln w="38100">
            <a:solidFill>
              <a:srgbClr val="000000"/>
            </a:solidFill>
            <a:prstDash val="solid"/>
            <a:round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1" name="Freeform 18"/>
          <p:cNvSpPr>
            <a:spLocks/>
          </p:cNvSpPr>
          <p:nvPr/>
        </p:nvSpPr>
        <p:spPr bwMode="auto">
          <a:xfrm>
            <a:off x="3042697" y="4777287"/>
            <a:ext cx="1029668" cy="1029668"/>
          </a:xfrm>
          <a:custGeom>
            <a:avLst/>
            <a:gdLst>
              <a:gd name="T0" fmla="*/ 0 w 484"/>
              <a:gd name="T1" fmla="*/ 88 h 484"/>
              <a:gd name="T2" fmla="*/ 0 w 484"/>
              <a:gd name="T3" fmla="*/ 484 h 484"/>
              <a:gd name="T4" fmla="*/ 398 w 484"/>
              <a:gd name="T5" fmla="*/ 484 h 484"/>
              <a:gd name="T6" fmla="*/ 398 w 484"/>
              <a:gd name="T7" fmla="*/ 340 h 484"/>
              <a:gd name="T8" fmla="*/ 398 w 484"/>
              <a:gd name="T9" fmla="*/ 340 h 484"/>
              <a:gd name="T10" fmla="*/ 412 w 484"/>
              <a:gd name="T11" fmla="*/ 344 h 484"/>
              <a:gd name="T12" fmla="*/ 424 w 484"/>
              <a:gd name="T13" fmla="*/ 344 h 484"/>
              <a:gd name="T14" fmla="*/ 424 w 484"/>
              <a:gd name="T15" fmla="*/ 344 h 484"/>
              <a:gd name="T16" fmla="*/ 436 w 484"/>
              <a:gd name="T17" fmla="*/ 344 h 484"/>
              <a:gd name="T18" fmla="*/ 448 w 484"/>
              <a:gd name="T19" fmla="*/ 340 h 484"/>
              <a:gd name="T20" fmla="*/ 458 w 484"/>
              <a:gd name="T21" fmla="*/ 334 h 484"/>
              <a:gd name="T22" fmla="*/ 466 w 484"/>
              <a:gd name="T23" fmla="*/ 328 h 484"/>
              <a:gd name="T24" fmla="*/ 474 w 484"/>
              <a:gd name="T25" fmla="*/ 318 h 484"/>
              <a:gd name="T26" fmla="*/ 480 w 484"/>
              <a:gd name="T27" fmla="*/ 308 h 484"/>
              <a:gd name="T28" fmla="*/ 484 w 484"/>
              <a:gd name="T29" fmla="*/ 298 h 484"/>
              <a:gd name="T30" fmla="*/ 484 w 484"/>
              <a:gd name="T31" fmla="*/ 286 h 484"/>
              <a:gd name="T32" fmla="*/ 484 w 484"/>
              <a:gd name="T33" fmla="*/ 286 h 484"/>
              <a:gd name="T34" fmla="*/ 484 w 484"/>
              <a:gd name="T35" fmla="*/ 274 h 484"/>
              <a:gd name="T36" fmla="*/ 480 w 484"/>
              <a:gd name="T37" fmla="*/ 262 h 484"/>
              <a:gd name="T38" fmla="*/ 474 w 484"/>
              <a:gd name="T39" fmla="*/ 252 h 484"/>
              <a:gd name="T40" fmla="*/ 466 w 484"/>
              <a:gd name="T41" fmla="*/ 244 h 484"/>
              <a:gd name="T42" fmla="*/ 458 w 484"/>
              <a:gd name="T43" fmla="*/ 236 h 484"/>
              <a:gd name="T44" fmla="*/ 448 w 484"/>
              <a:gd name="T45" fmla="*/ 230 h 484"/>
              <a:gd name="T46" fmla="*/ 436 w 484"/>
              <a:gd name="T47" fmla="*/ 228 h 484"/>
              <a:gd name="T48" fmla="*/ 424 w 484"/>
              <a:gd name="T49" fmla="*/ 226 h 484"/>
              <a:gd name="T50" fmla="*/ 424 w 484"/>
              <a:gd name="T51" fmla="*/ 226 h 484"/>
              <a:gd name="T52" fmla="*/ 412 w 484"/>
              <a:gd name="T53" fmla="*/ 228 h 484"/>
              <a:gd name="T54" fmla="*/ 398 w 484"/>
              <a:gd name="T55" fmla="*/ 230 h 484"/>
              <a:gd name="T56" fmla="*/ 398 w 484"/>
              <a:gd name="T57" fmla="*/ 88 h 484"/>
              <a:gd name="T58" fmla="*/ 254 w 484"/>
              <a:gd name="T59" fmla="*/ 88 h 484"/>
              <a:gd name="T60" fmla="*/ 254 w 484"/>
              <a:gd name="T61" fmla="*/ 88 h 484"/>
              <a:gd name="T62" fmla="*/ 258 w 484"/>
              <a:gd name="T63" fmla="*/ 72 h 484"/>
              <a:gd name="T64" fmla="*/ 258 w 484"/>
              <a:gd name="T65" fmla="*/ 60 h 484"/>
              <a:gd name="T66" fmla="*/ 258 w 484"/>
              <a:gd name="T67" fmla="*/ 60 h 484"/>
              <a:gd name="T68" fmla="*/ 258 w 484"/>
              <a:gd name="T69" fmla="*/ 48 h 484"/>
              <a:gd name="T70" fmla="*/ 254 w 484"/>
              <a:gd name="T71" fmla="*/ 36 h 484"/>
              <a:gd name="T72" fmla="*/ 248 w 484"/>
              <a:gd name="T73" fmla="*/ 26 h 484"/>
              <a:gd name="T74" fmla="*/ 242 w 484"/>
              <a:gd name="T75" fmla="*/ 18 h 484"/>
              <a:gd name="T76" fmla="*/ 232 w 484"/>
              <a:gd name="T77" fmla="*/ 10 h 484"/>
              <a:gd name="T78" fmla="*/ 222 w 484"/>
              <a:gd name="T79" fmla="*/ 4 h 484"/>
              <a:gd name="T80" fmla="*/ 212 w 484"/>
              <a:gd name="T81" fmla="*/ 2 h 484"/>
              <a:gd name="T82" fmla="*/ 200 w 484"/>
              <a:gd name="T83" fmla="*/ 0 h 484"/>
              <a:gd name="T84" fmla="*/ 200 w 484"/>
              <a:gd name="T85" fmla="*/ 0 h 484"/>
              <a:gd name="T86" fmla="*/ 188 w 484"/>
              <a:gd name="T87" fmla="*/ 2 h 484"/>
              <a:gd name="T88" fmla="*/ 176 w 484"/>
              <a:gd name="T89" fmla="*/ 4 h 484"/>
              <a:gd name="T90" fmla="*/ 166 w 484"/>
              <a:gd name="T91" fmla="*/ 10 h 484"/>
              <a:gd name="T92" fmla="*/ 158 w 484"/>
              <a:gd name="T93" fmla="*/ 18 h 484"/>
              <a:gd name="T94" fmla="*/ 150 w 484"/>
              <a:gd name="T95" fmla="*/ 26 h 484"/>
              <a:gd name="T96" fmla="*/ 144 w 484"/>
              <a:gd name="T97" fmla="*/ 36 h 484"/>
              <a:gd name="T98" fmla="*/ 140 w 484"/>
              <a:gd name="T99" fmla="*/ 48 h 484"/>
              <a:gd name="T100" fmla="*/ 140 w 484"/>
              <a:gd name="T101" fmla="*/ 60 h 484"/>
              <a:gd name="T102" fmla="*/ 140 w 484"/>
              <a:gd name="T103" fmla="*/ 60 h 484"/>
              <a:gd name="T104" fmla="*/ 140 w 484"/>
              <a:gd name="T105" fmla="*/ 72 h 484"/>
              <a:gd name="T106" fmla="*/ 144 w 484"/>
              <a:gd name="T107" fmla="*/ 88 h 484"/>
              <a:gd name="T108" fmla="*/ 0 w 484"/>
              <a:gd name="T109" fmla="*/ 88 h 4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484" h="484">
                <a:moveTo>
                  <a:pt x="0" y="88"/>
                </a:moveTo>
                <a:lnTo>
                  <a:pt x="0" y="484"/>
                </a:lnTo>
                <a:lnTo>
                  <a:pt x="398" y="484"/>
                </a:lnTo>
                <a:lnTo>
                  <a:pt x="398" y="340"/>
                </a:lnTo>
                <a:lnTo>
                  <a:pt x="398" y="340"/>
                </a:lnTo>
                <a:lnTo>
                  <a:pt x="412" y="344"/>
                </a:lnTo>
                <a:lnTo>
                  <a:pt x="424" y="344"/>
                </a:lnTo>
                <a:lnTo>
                  <a:pt x="424" y="344"/>
                </a:lnTo>
                <a:lnTo>
                  <a:pt x="436" y="344"/>
                </a:lnTo>
                <a:lnTo>
                  <a:pt x="448" y="340"/>
                </a:lnTo>
                <a:lnTo>
                  <a:pt x="458" y="334"/>
                </a:lnTo>
                <a:lnTo>
                  <a:pt x="466" y="328"/>
                </a:lnTo>
                <a:lnTo>
                  <a:pt x="474" y="318"/>
                </a:lnTo>
                <a:lnTo>
                  <a:pt x="480" y="308"/>
                </a:lnTo>
                <a:lnTo>
                  <a:pt x="484" y="298"/>
                </a:lnTo>
                <a:lnTo>
                  <a:pt x="484" y="286"/>
                </a:lnTo>
                <a:lnTo>
                  <a:pt x="484" y="286"/>
                </a:lnTo>
                <a:lnTo>
                  <a:pt x="484" y="274"/>
                </a:lnTo>
                <a:lnTo>
                  <a:pt x="480" y="262"/>
                </a:lnTo>
                <a:lnTo>
                  <a:pt x="474" y="252"/>
                </a:lnTo>
                <a:lnTo>
                  <a:pt x="466" y="244"/>
                </a:lnTo>
                <a:lnTo>
                  <a:pt x="458" y="236"/>
                </a:lnTo>
                <a:lnTo>
                  <a:pt x="448" y="230"/>
                </a:lnTo>
                <a:lnTo>
                  <a:pt x="436" y="228"/>
                </a:lnTo>
                <a:lnTo>
                  <a:pt x="424" y="226"/>
                </a:lnTo>
                <a:lnTo>
                  <a:pt x="424" y="226"/>
                </a:lnTo>
                <a:lnTo>
                  <a:pt x="412" y="228"/>
                </a:lnTo>
                <a:lnTo>
                  <a:pt x="398" y="230"/>
                </a:lnTo>
                <a:lnTo>
                  <a:pt x="398" y="88"/>
                </a:lnTo>
                <a:lnTo>
                  <a:pt x="254" y="88"/>
                </a:lnTo>
                <a:lnTo>
                  <a:pt x="254" y="88"/>
                </a:lnTo>
                <a:lnTo>
                  <a:pt x="258" y="72"/>
                </a:lnTo>
                <a:lnTo>
                  <a:pt x="258" y="60"/>
                </a:lnTo>
                <a:lnTo>
                  <a:pt x="258" y="60"/>
                </a:lnTo>
                <a:lnTo>
                  <a:pt x="258" y="48"/>
                </a:lnTo>
                <a:lnTo>
                  <a:pt x="254" y="36"/>
                </a:lnTo>
                <a:lnTo>
                  <a:pt x="248" y="26"/>
                </a:lnTo>
                <a:lnTo>
                  <a:pt x="242" y="18"/>
                </a:lnTo>
                <a:lnTo>
                  <a:pt x="232" y="10"/>
                </a:lnTo>
                <a:lnTo>
                  <a:pt x="222" y="4"/>
                </a:lnTo>
                <a:lnTo>
                  <a:pt x="212" y="2"/>
                </a:lnTo>
                <a:lnTo>
                  <a:pt x="200" y="0"/>
                </a:lnTo>
                <a:lnTo>
                  <a:pt x="200" y="0"/>
                </a:lnTo>
                <a:lnTo>
                  <a:pt x="188" y="2"/>
                </a:lnTo>
                <a:lnTo>
                  <a:pt x="176" y="4"/>
                </a:lnTo>
                <a:lnTo>
                  <a:pt x="166" y="10"/>
                </a:lnTo>
                <a:lnTo>
                  <a:pt x="158" y="18"/>
                </a:lnTo>
                <a:lnTo>
                  <a:pt x="150" y="26"/>
                </a:lnTo>
                <a:lnTo>
                  <a:pt x="144" y="36"/>
                </a:lnTo>
                <a:lnTo>
                  <a:pt x="140" y="48"/>
                </a:lnTo>
                <a:lnTo>
                  <a:pt x="140" y="60"/>
                </a:lnTo>
                <a:lnTo>
                  <a:pt x="140" y="60"/>
                </a:lnTo>
                <a:lnTo>
                  <a:pt x="140" y="72"/>
                </a:lnTo>
                <a:lnTo>
                  <a:pt x="144" y="88"/>
                </a:lnTo>
                <a:lnTo>
                  <a:pt x="0" y="88"/>
                </a:lnTo>
                <a:close/>
              </a:path>
            </a:pathLst>
          </a:custGeom>
          <a:solidFill>
            <a:srgbClr val="C00000"/>
          </a:solidFill>
          <a:ln w="38100">
            <a:solidFill>
              <a:srgbClr val="000000"/>
            </a:solidFill>
            <a:prstDash val="solid"/>
            <a:round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199775" y="143635"/>
            <a:ext cx="50321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b="1" dirty="0" smtClean="0">
                <a:latin typeface="+mj-ea"/>
                <a:ea typeface="+mj-ea"/>
              </a:rPr>
              <a:t>■</a:t>
            </a:r>
            <a:r>
              <a:rPr lang="ja-JP" altLang="en-US" b="1" dirty="0">
                <a:latin typeface="+mj-ea"/>
                <a:ea typeface="+mj-ea"/>
              </a:rPr>
              <a:t>パズル</a:t>
            </a:r>
            <a:r>
              <a:rPr lang="ja-JP" altLang="en-US" b="1" dirty="0" smtClean="0">
                <a:latin typeface="+mj-ea"/>
                <a:ea typeface="+mj-ea"/>
              </a:rPr>
              <a:t>のピース（着色＆３Ｄ立体サンプル）</a:t>
            </a:r>
            <a:endParaRPr kumimoji="1" lang="ja-JP" altLang="en-US" b="1" dirty="0"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2587697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4" name="Freeform 13"/>
          <p:cNvSpPr>
            <a:spLocks/>
          </p:cNvSpPr>
          <p:nvPr/>
        </p:nvSpPr>
        <p:spPr bwMode="auto">
          <a:xfrm>
            <a:off x="758910" y="5555918"/>
            <a:ext cx="842456" cy="842456"/>
          </a:xfrm>
          <a:custGeom>
            <a:avLst/>
            <a:gdLst>
              <a:gd name="T0" fmla="*/ 0 w 396"/>
              <a:gd name="T1" fmla="*/ 0 h 396"/>
              <a:gd name="T2" fmla="*/ 0 w 396"/>
              <a:gd name="T3" fmla="*/ 396 h 396"/>
              <a:gd name="T4" fmla="*/ 396 w 396"/>
              <a:gd name="T5" fmla="*/ 396 h 396"/>
              <a:gd name="T6" fmla="*/ 396 w 396"/>
              <a:gd name="T7" fmla="*/ 250 h 396"/>
              <a:gd name="T8" fmla="*/ 396 w 396"/>
              <a:gd name="T9" fmla="*/ 250 h 396"/>
              <a:gd name="T10" fmla="*/ 378 w 396"/>
              <a:gd name="T11" fmla="*/ 256 h 396"/>
              <a:gd name="T12" fmla="*/ 360 w 396"/>
              <a:gd name="T13" fmla="*/ 256 h 396"/>
              <a:gd name="T14" fmla="*/ 360 w 396"/>
              <a:gd name="T15" fmla="*/ 256 h 396"/>
              <a:gd name="T16" fmla="*/ 348 w 396"/>
              <a:gd name="T17" fmla="*/ 256 h 396"/>
              <a:gd name="T18" fmla="*/ 338 w 396"/>
              <a:gd name="T19" fmla="*/ 252 h 396"/>
              <a:gd name="T20" fmla="*/ 328 w 396"/>
              <a:gd name="T21" fmla="*/ 246 h 396"/>
              <a:gd name="T22" fmla="*/ 318 w 396"/>
              <a:gd name="T23" fmla="*/ 240 h 396"/>
              <a:gd name="T24" fmla="*/ 312 w 396"/>
              <a:gd name="T25" fmla="*/ 230 h 396"/>
              <a:gd name="T26" fmla="*/ 306 w 396"/>
              <a:gd name="T27" fmla="*/ 220 h 396"/>
              <a:gd name="T28" fmla="*/ 302 w 396"/>
              <a:gd name="T29" fmla="*/ 210 h 396"/>
              <a:gd name="T30" fmla="*/ 302 w 396"/>
              <a:gd name="T31" fmla="*/ 198 h 396"/>
              <a:gd name="T32" fmla="*/ 302 w 396"/>
              <a:gd name="T33" fmla="*/ 198 h 396"/>
              <a:gd name="T34" fmla="*/ 302 w 396"/>
              <a:gd name="T35" fmla="*/ 186 h 396"/>
              <a:gd name="T36" fmla="*/ 306 w 396"/>
              <a:gd name="T37" fmla="*/ 174 h 396"/>
              <a:gd name="T38" fmla="*/ 312 w 396"/>
              <a:gd name="T39" fmla="*/ 164 h 396"/>
              <a:gd name="T40" fmla="*/ 318 w 396"/>
              <a:gd name="T41" fmla="*/ 156 h 396"/>
              <a:gd name="T42" fmla="*/ 328 w 396"/>
              <a:gd name="T43" fmla="*/ 148 h 396"/>
              <a:gd name="T44" fmla="*/ 338 w 396"/>
              <a:gd name="T45" fmla="*/ 142 h 396"/>
              <a:gd name="T46" fmla="*/ 348 w 396"/>
              <a:gd name="T47" fmla="*/ 140 h 396"/>
              <a:gd name="T48" fmla="*/ 360 w 396"/>
              <a:gd name="T49" fmla="*/ 138 h 396"/>
              <a:gd name="T50" fmla="*/ 360 w 396"/>
              <a:gd name="T51" fmla="*/ 138 h 396"/>
              <a:gd name="T52" fmla="*/ 378 w 396"/>
              <a:gd name="T53" fmla="*/ 140 h 396"/>
              <a:gd name="T54" fmla="*/ 396 w 396"/>
              <a:gd name="T55" fmla="*/ 144 h 396"/>
              <a:gd name="T56" fmla="*/ 396 w 396"/>
              <a:gd name="T57" fmla="*/ 0 h 396"/>
              <a:gd name="T58" fmla="*/ 252 w 396"/>
              <a:gd name="T59" fmla="*/ 0 h 396"/>
              <a:gd name="T60" fmla="*/ 252 w 396"/>
              <a:gd name="T61" fmla="*/ 0 h 396"/>
              <a:gd name="T62" fmla="*/ 256 w 396"/>
              <a:gd name="T63" fmla="*/ 18 h 396"/>
              <a:gd name="T64" fmla="*/ 258 w 396"/>
              <a:gd name="T65" fmla="*/ 34 h 396"/>
              <a:gd name="T66" fmla="*/ 258 w 396"/>
              <a:gd name="T67" fmla="*/ 34 h 396"/>
              <a:gd name="T68" fmla="*/ 256 w 396"/>
              <a:gd name="T69" fmla="*/ 46 h 396"/>
              <a:gd name="T70" fmla="*/ 252 w 396"/>
              <a:gd name="T71" fmla="*/ 58 h 396"/>
              <a:gd name="T72" fmla="*/ 248 w 396"/>
              <a:gd name="T73" fmla="*/ 68 h 396"/>
              <a:gd name="T74" fmla="*/ 240 w 396"/>
              <a:gd name="T75" fmla="*/ 76 h 396"/>
              <a:gd name="T76" fmla="*/ 232 w 396"/>
              <a:gd name="T77" fmla="*/ 84 h 396"/>
              <a:gd name="T78" fmla="*/ 222 w 396"/>
              <a:gd name="T79" fmla="*/ 90 h 396"/>
              <a:gd name="T80" fmla="*/ 210 w 396"/>
              <a:gd name="T81" fmla="*/ 94 h 396"/>
              <a:gd name="T82" fmla="*/ 198 w 396"/>
              <a:gd name="T83" fmla="*/ 94 h 396"/>
              <a:gd name="T84" fmla="*/ 198 w 396"/>
              <a:gd name="T85" fmla="*/ 94 h 396"/>
              <a:gd name="T86" fmla="*/ 186 w 396"/>
              <a:gd name="T87" fmla="*/ 94 h 396"/>
              <a:gd name="T88" fmla="*/ 176 w 396"/>
              <a:gd name="T89" fmla="*/ 90 h 396"/>
              <a:gd name="T90" fmla="*/ 166 w 396"/>
              <a:gd name="T91" fmla="*/ 84 h 396"/>
              <a:gd name="T92" fmla="*/ 156 w 396"/>
              <a:gd name="T93" fmla="*/ 76 h 396"/>
              <a:gd name="T94" fmla="*/ 148 w 396"/>
              <a:gd name="T95" fmla="*/ 68 h 396"/>
              <a:gd name="T96" fmla="*/ 144 w 396"/>
              <a:gd name="T97" fmla="*/ 58 h 396"/>
              <a:gd name="T98" fmla="*/ 140 w 396"/>
              <a:gd name="T99" fmla="*/ 46 h 396"/>
              <a:gd name="T100" fmla="*/ 138 w 396"/>
              <a:gd name="T101" fmla="*/ 34 h 396"/>
              <a:gd name="T102" fmla="*/ 138 w 396"/>
              <a:gd name="T103" fmla="*/ 34 h 396"/>
              <a:gd name="T104" fmla="*/ 140 w 396"/>
              <a:gd name="T105" fmla="*/ 18 h 396"/>
              <a:gd name="T106" fmla="*/ 146 w 396"/>
              <a:gd name="T107" fmla="*/ 0 h 396"/>
              <a:gd name="T108" fmla="*/ 0 w 396"/>
              <a:gd name="T109" fmla="*/ 0 h 3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396" h="396">
                <a:moveTo>
                  <a:pt x="0" y="0"/>
                </a:moveTo>
                <a:lnTo>
                  <a:pt x="0" y="396"/>
                </a:lnTo>
                <a:lnTo>
                  <a:pt x="396" y="396"/>
                </a:lnTo>
                <a:lnTo>
                  <a:pt x="396" y="250"/>
                </a:lnTo>
                <a:lnTo>
                  <a:pt x="396" y="250"/>
                </a:lnTo>
                <a:lnTo>
                  <a:pt x="378" y="256"/>
                </a:lnTo>
                <a:lnTo>
                  <a:pt x="360" y="256"/>
                </a:lnTo>
                <a:lnTo>
                  <a:pt x="360" y="256"/>
                </a:lnTo>
                <a:lnTo>
                  <a:pt x="348" y="256"/>
                </a:lnTo>
                <a:lnTo>
                  <a:pt x="338" y="252"/>
                </a:lnTo>
                <a:lnTo>
                  <a:pt x="328" y="246"/>
                </a:lnTo>
                <a:lnTo>
                  <a:pt x="318" y="240"/>
                </a:lnTo>
                <a:lnTo>
                  <a:pt x="312" y="230"/>
                </a:lnTo>
                <a:lnTo>
                  <a:pt x="306" y="220"/>
                </a:lnTo>
                <a:lnTo>
                  <a:pt x="302" y="210"/>
                </a:lnTo>
                <a:lnTo>
                  <a:pt x="302" y="198"/>
                </a:lnTo>
                <a:lnTo>
                  <a:pt x="302" y="198"/>
                </a:lnTo>
                <a:lnTo>
                  <a:pt x="302" y="186"/>
                </a:lnTo>
                <a:lnTo>
                  <a:pt x="306" y="174"/>
                </a:lnTo>
                <a:lnTo>
                  <a:pt x="312" y="164"/>
                </a:lnTo>
                <a:lnTo>
                  <a:pt x="318" y="156"/>
                </a:lnTo>
                <a:lnTo>
                  <a:pt x="328" y="148"/>
                </a:lnTo>
                <a:lnTo>
                  <a:pt x="338" y="142"/>
                </a:lnTo>
                <a:lnTo>
                  <a:pt x="348" y="140"/>
                </a:lnTo>
                <a:lnTo>
                  <a:pt x="360" y="138"/>
                </a:lnTo>
                <a:lnTo>
                  <a:pt x="360" y="138"/>
                </a:lnTo>
                <a:lnTo>
                  <a:pt x="378" y="140"/>
                </a:lnTo>
                <a:lnTo>
                  <a:pt x="396" y="144"/>
                </a:lnTo>
                <a:lnTo>
                  <a:pt x="396" y="0"/>
                </a:lnTo>
                <a:lnTo>
                  <a:pt x="252" y="0"/>
                </a:lnTo>
                <a:lnTo>
                  <a:pt x="252" y="0"/>
                </a:lnTo>
                <a:lnTo>
                  <a:pt x="256" y="18"/>
                </a:lnTo>
                <a:lnTo>
                  <a:pt x="258" y="34"/>
                </a:lnTo>
                <a:lnTo>
                  <a:pt x="258" y="34"/>
                </a:lnTo>
                <a:lnTo>
                  <a:pt x="256" y="46"/>
                </a:lnTo>
                <a:lnTo>
                  <a:pt x="252" y="58"/>
                </a:lnTo>
                <a:lnTo>
                  <a:pt x="248" y="68"/>
                </a:lnTo>
                <a:lnTo>
                  <a:pt x="240" y="76"/>
                </a:lnTo>
                <a:lnTo>
                  <a:pt x="232" y="84"/>
                </a:lnTo>
                <a:lnTo>
                  <a:pt x="222" y="90"/>
                </a:lnTo>
                <a:lnTo>
                  <a:pt x="210" y="94"/>
                </a:lnTo>
                <a:lnTo>
                  <a:pt x="198" y="94"/>
                </a:lnTo>
                <a:lnTo>
                  <a:pt x="198" y="94"/>
                </a:lnTo>
                <a:lnTo>
                  <a:pt x="186" y="94"/>
                </a:lnTo>
                <a:lnTo>
                  <a:pt x="176" y="90"/>
                </a:lnTo>
                <a:lnTo>
                  <a:pt x="166" y="84"/>
                </a:lnTo>
                <a:lnTo>
                  <a:pt x="156" y="76"/>
                </a:lnTo>
                <a:lnTo>
                  <a:pt x="148" y="68"/>
                </a:lnTo>
                <a:lnTo>
                  <a:pt x="144" y="58"/>
                </a:lnTo>
                <a:lnTo>
                  <a:pt x="140" y="46"/>
                </a:lnTo>
                <a:lnTo>
                  <a:pt x="138" y="34"/>
                </a:lnTo>
                <a:lnTo>
                  <a:pt x="138" y="34"/>
                </a:lnTo>
                <a:lnTo>
                  <a:pt x="140" y="18"/>
                </a:lnTo>
                <a:lnTo>
                  <a:pt x="146" y="0"/>
                </a:lnTo>
                <a:lnTo>
                  <a:pt x="0" y="0"/>
                </a:lnTo>
                <a:close/>
              </a:path>
            </a:pathLst>
          </a:custGeom>
          <a:solidFill>
            <a:srgbClr val="FF9933"/>
          </a:solidFill>
          <a:ln w="38100">
            <a:solidFill>
              <a:srgbClr val="000000"/>
            </a:solidFill>
            <a:prstDash val="solid"/>
            <a:round/>
            <a:headEnd/>
            <a:tailEnd/>
          </a:ln>
          <a:scene3d>
            <a:camera prst="isometricOffAxis1Top"/>
            <a:lightRig rig="threePt" dir="t"/>
          </a:scene3d>
          <a:sp3d extrusionH="57150">
            <a:bevelT/>
          </a:sp3d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15" name="Freeform 6"/>
          <p:cNvSpPr>
            <a:spLocks/>
          </p:cNvSpPr>
          <p:nvPr/>
        </p:nvSpPr>
        <p:spPr bwMode="auto">
          <a:xfrm rot="10800000">
            <a:off x="8341014" y="466479"/>
            <a:ext cx="842456" cy="1029669"/>
          </a:xfrm>
          <a:custGeom>
            <a:avLst/>
            <a:gdLst>
              <a:gd name="T0" fmla="*/ 0 w 396"/>
              <a:gd name="T1" fmla="*/ 88 h 484"/>
              <a:gd name="T2" fmla="*/ 0 w 396"/>
              <a:gd name="T3" fmla="*/ 484 h 484"/>
              <a:gd name="T4" fmla="*/ 396 w 396"/>
              <a:gd name="T5" fmla="*/ 484 h 484"/>
              <a:gd name="T6" fmla="*/ 396 w 396"/>
              <a:gd name="T7" fmla="*/ 338 h 484"/>
              <a:gd name="T8" fmla="*/ 396 w 396"/>
              <a:gd name="T9" fmla="*/ 338 h 484"/>
              <a:gd name="T10" fmla="*/ 376 w 396"/>
              <a:gd name="T11" fmla="*/ 344 h 484"/>
              <a:gd name="T12" fmla="*/ 360 w 396"/>
              <a:gd name="T13" fmla="*/ 344 h 484"/>
              <a:gd name="T14" fmla="*/ 360 w 396"/>
              <a:gd name="T15" fmla="*/ 344 h 484"/>
              <a:gd name="T16" fmla="*/ 348 w 396"/>
              <a:gd name="T17" fmla="*/ 344 h 484"/>
              <a:gd name="T18" fmla="*/ 338 w 396"/>
              <a:gd name="T19" fmla="*/ 340 h 484"/>
              <a:gd name="T20" fmla="*/ 328 w 396"/>
              <a:gd name="T21" fmla="*/ 334 h 484"/>
              <a:gd name="T22" fmla="*/ 318 w 396"/>
              <a:gd name="T23" fmla="*/ 328 h 484"/>
              <a:gd name="T24" fmla="*/ 312 w 396"/>
              <a:gd name="T25" fmla="*/ 318 h 484"/>
              <a:gd name="T26" fmla="*/ 306 w 396"/>
              <a:gd name="T27" fmla="*/ 308 h 484"/>
              <a:gd name="T28" fmla="*/ 302 w 396"/>
              <a:gd name="T29" fmla="*/ 298 h 484"/>
              <a:gd name="T30" fmla="*/ 300 w 396"/>
              <a:gd name="T31" fmla="*/ 286 h 484"/>
              <a:gd name="T32" fmla="*/ 300 w 396"/>
              <a:gd name="T33" fmla="*/ 286 h 484"/>
              <a:gd name="T34" fmla="*/ 302 w 396"/>
              <a:gd name="T35" fmla="*/ 274 h 484"/>
              <a:gd name="T36" fmla="*/ 306 w 396"/>
              <a:gd name="T37" fmla="*/ 262 h 484"/>
              <a:gd name="T38" fmla="*/ 312 w 396"/>
              <a:gd name="T39" fmla="*/ 252 h 484"/>
              <a:gd name="T40" fmla="*/ 318 w 396"/>
              <a:gd name="T41" fmla="*/ 244 h 484"/>
              <a:gd name="T42" fmla="*/ 328 w 396"/>
              <a:gd name="T43" fmla="*/ 236 h 484"/>
              <a:gd name="T44" fmla="*/ 338 w 396"/>
              <a:gd name="T45" fmla="*/ 230 h 484"/>
              <a:gd name="T46" fmla="*/ 348 w 396"/>
              <a:gd name="T47" fmla="*/ 228 h 484"/>
              <a:gd name="T48" fmla="*/ 360 w 396"/>
              <a:gd name="T49" fmla="*/ 226 h 484"/>
              <a:gd name="T50" fmla="*/ 360 w 396"/>
              <a:gd name="T51" fmla="*/ 226 h 484"/>
              <a:gd name="T52" fmla="*/ 376 w 396"/>
              <a:gd name="T53" fmla="*/ 228 h 484"/>
              <a:gd name="T54" fmla="*/ 396 w 396"/>
              <a:gd name="T55" fmla="*/ 232 h 484"/>
              <a:gd name="T56" fmla="*/ 396 w 396"/>
              <a:gd name="T57" fmla="*/ 88 h 484"/>
              <a:gd name="T58" fmla="*/ 254 w 396"/>
              <a:gd name="T59" fmla="*/ 88 h 484"/>
              <a:gd name="T60" fmla="*/ 254 w 396"/>
              <a:gd name="T61" fmla="*/ 88 h 484"/>
              <a:gd name="T62" fmla="*/ 256 w 396"/>
              <a:gd name="T63" fmla="*/ 72 h 484"/>
              <a:gd name="T64" fmla="*/ 258 w 396"/>
              <a:gd name="T65" fmla="*/ 60 h 484"/>
              <a:gd name="T66" fmla="*/ 258 w 396"/>
              <a:gd name="T67" fmla="*/ 60 h 484"/>
              <a:gd name="T68" fmla="*/ 256 w 396"/>
              <a:gd name="T69" fmla="*/ 48 h 484"/>
              <a:gd name="T70" fmla="*/ 252 w 396"/>
              <a:gd name="T71" fmla="*/ 36 h 484"/>
              <a:gd name="T72" fmla="*/ 248 w 396"/>
              <a:gd name="T73" fmla="*/ 26 h 484"/>
              <a:gd name="T74" fmla="*/ 240 w 396"/>
              <a:gd name="T75" fmla="*/ 18 h 484"/>
              <a:gd name="T76" fmla="*/ 232 w 396"/>
              <a:gd name="T77" fmla="*/ 10 h 484"/>
              <a:gd name="T78" fmla="*/ 222 w 396"/>
              <a:gd name="T79" fmla="*/ 4 h 484"/>
              <a:gd name="T80" fmla="*/ 210 w 396"/>
              <a:gd name="T81" fmla="*/ 2 h 484"/>
              <a:gd name="T82" fmla="*/ 198 w 396"/>
              <a:gd name="T83" fmla="*/ 0 h 484"/>
              <a:gd name="T84" fmla="*/ 198 w 396"/>
              <a:gd name="T85" fmla="*/ 0 h 484"/>
              <a:gd name="T86" fmla="*/ 186 w 396"/>
              <a:gd name="T87" fmla="*/ 2 h 484"/>
              <a:gd name="T88" fmla="*/ 174 w 396"/>
              <a:gd name="T89" fmla="*/ 4 h 484"/>
              <a:gd name="T90" fmla="*/ 164 w 396"/>
              <a:gd name="T91" fmla="*/ 10 h 484"/>
              <a:gd name="T92" fmla="*/ 156 w 396"/>
              <a:gd name="T93" fmla="*/ 18 h 484"/>
              <a:gd name="T94" fmla="*/ 148 w 396"/>
              <a:gd name="T95" fmla="*/ 26 h 484"/>
              <a:gd name="T96" fmla="*/ 144 w 396"/>
              <a:gd name="T97" fmla="*/ 36 h 484"/>
              <a:gd name="T98" fmla="*/ 140 w 396"/>
              <a:gd name="T99" fmla="*/ 48 h 484"/>
              <a:gd name="T100" fmla="*/ 138 w 396"/>
              <a:gd name="T101" fmla="*/ 60 h 484"/>
              <a:gd name="T102" fmla="*/ 138 w 396"/>
              <a:gd name="T103" fmla="*/ 60 h 484"/>
              <a:gd name="T104" fmla="*/ 140 w 396"/>
              <a:gd name="T105" fmla="*/ 72 h 484"/>
              <a:gd name="T106" fmla="*/ 142 w 396"/>
              <a:gd name="T107" fmla="*/ 88 h 484"/>
              <a:gd name="T108" fmla="*/ 0 w 396"/>
              <a:gd name="T109" fmla="*/ 88 h 4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396" h="484">
                <a:moveTo>
                  <a:pt x="0" y="88"/>
                </a:moveTo>
                <a:lnTo>
                  <a:pt x="0" y="484"/>
                </a:lnTo>
                <a:lnTo>
                  <a:pt x="396" y="484"/>
                </a:lnTo>
                <a:lnTo>
                  <a:pt x="396" y="338"/>
                </a:lnTo>
                <a:lnTo>
                  <a:pt x="396" y="338"/>
                </a:lnTo>
                <a:lnTo>
                  <a:pt x="376" y="344"/>
                </a:lnTo>
                <a:lnTo>
                  <a:pt x="360" y="344"/>
                </a:lnTo>
                <a:lnTo>
                  <a:pt x="360" y="344"/>
                </a:lnTo>
                <a:lnTo>
                  <a:pt x="348" y="344"/>
                </a:lnTo>
                <a:lnTo>
                  <a:pt x="338" y="340"/>
                </a:lnTo>
                <a:lnTo>
                  <a:pt x="328" y="334"/>
                </a:lnTo>
                <a:lnTo>
                  <a:pt x="318" y="328"/>
                </a:lnTo>
                <a:lnTo>
                  <a:pt x="312" y="318"/>
                </a:lnTo>
                <a:lnTo>
                  <a:pt x="306" y="308"/>
                </a:lnTo>
                <a:lnTo>
                  <a:pt x="302" y="298"/>
                </a:lnTo>
                <a:lnTo>
                  <a:pt x="300" y="286"/>
                </a:lnTo>
                <a:lnTo>
                  <a:pt x="300" y="286"/>
                </a:lnTo>
                <a:lnTo>
                  <a:pt x="302" y="274"/>
                </a:lnTo>
                <a:lnTo>
                  <a:pt x="306" y="262"/>
                </a:lnTo>
                <a:lnTo>
                  <a:pt x="312" y="252"/>
                </a:lnTo>
                <a:lnTo>
                  <a:pt x="318" y="244"/>
                </a:lnTo>
                <a:lnTo>
                  <a:pt x="328" y="236"/>
                </a:lnTo>
                <a:lnTo>
                  <a:pt x="338" y="230"/>
                </a:lnTo>
                <a:lnTo>
                  <a:pt x="348" y="228"/>
                </a:lnTo>
                <a:lnTo>
                  <a:pt x="360" y="226"/>
                </a:lnTo>
                <a:lnTo>
                  <a:pt x="360" y="226"/>
                </a:lnTo>
                <a:lnTo>
                  <a:pt x="376" y="228"/>
                </a:lnTo>
                <a:lnTo>
                  <a:pt x="396" y="232"/>
                </a:lnTo>
                <a:lnTo>
                  <a:pt x="396" y="88"/>
                </a:lnTo>
                <a:lnTo>
                  <a:pt x="254" y="88"/>
                </a:lnTo>
                <a:lnTo>
                  <a:pt x="254" y="88"/>
                </a:lnTo>
                <a:lnTo>
                  <a:pt x="256" y="72"/>
                </a:lnTo>
                <a:lnTo>
                  <a:pt x="258" y="60"/>
                </a:lnTo>
                <a:lnTo>
                  <a:pt x="258" y="60"/>
                </a:lnTo>
                <a:lnTo>
                  <a:pt x="256" y="48"/>
                </a:lnTo>
                <a:lnTo>
                  <a:pt x="252" y="36"/>
                </a:lnTo>
                <a:lnTo>
                  <a:pt x="248" y="26"/>
                </a:lnTo>
                <a:lnTo>
                  <a:pt x="240" y="18"/>
                </a:lnTo>
                <a:lnTo>
                  <a:pt x="232" y="10"/>
                </a:lnTo>
                <a:lnTo>
                  <a:pt x="222" y="4"/>
                </a:lnTo>
                <a:lnTo>
                  <a:pt x="210" y="2"/>
                </a:lnTo>
                <a:lnTo>
                  <a:pt x="198" y="0"/>
                </a:lnTo>
                <a:lnTo>
                  <a:pt x="198" y="0"/>
                </a:lnTo>
                <a:lnTo>
                  <a:pt x="186" y="2"/>
                </a:lnTo>
                <a:lnTo>
                  <a:pt x="174" y="4"/>
                </a:lnTo>
                <a:lnTo>
                  <a:pt x="164" y="10"/>
                </a:lnTo>
                <a:lnTo>
                  <a:pt x="156" y="18"/>
                </a:lnTo>
                <a:lnTo>
                  <a:pt x="148" y="26"/>
                </a:lnTo>
                <a:lnTo>
                  <a:pt x="144" y="36"/>
                </a:lnTo>
                <a:lnTo>
                  <a:pt x="140" y="48"/>
                </a:lnTo>
                <a:lnTo>
                  <a:pt x="138" y="60"/>
                </a:lnTo>
                <a:lnTo>
                  <a:pt x="138" y="60"/>
                </a:lnTo>
                <a:lnTo>
                  <a:pt x="140" y="72"/>
                </a:lnTo>
                <a:lnTo>
                  <a:pt x="142" y="88"/>
                </a:lnTo>
                <a:lnTo>
                  <a:pt x="0" y="88"/>
                </a:lnTo>
                <a:close/>
              </a:path>
            </a:pathLst>
          </a:custGeom>
          <a:solidFill>
            <a:srgbClr val="FF9933"/>
          </a:solidFill>
          <a:ln w="38100">
            <a:solidFill>
              <a:srgbClr val="000000"/>
            </a:solidFill>
            <a:prstDash val="solid"/>
            <a:round/>
            <a:headEnd/>
            <a:tailEnd/>
          </a:ln>
          <a:scene3d>
            <a:camera prst="isometricOffAxis1Top"/>
            <a:lightRig rig="threePt" dir="t"/>
          </a:scene3d>
          <a:sp3d extrusionH="57150">
            <a:bevelT/>
          </a:sp3d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16" name="Freeform 7"/>
          <p:cNvSpPr>
            <a:spLocks/>
          </p:cNvSpPr>
          <p:nvPr/>
        </p:nvSpPr>
        <p:spPr bwMode="auto">
          <a:xfrm rot="16200000">
            <a:off x="8247409" y="5091847"/>
            <a:ext cx="1029668" cy="842455"/>
          </a:xfrm>
          <a:custGeom>
            <a:avLst/>
            <a:gdLst>
              <a:gd name="T0" fmla="*/ 0 w 484"/>
              <a:gd name="T1" fmla="*/ 0 h 396"/>
              <a:gd name="T2" fmla="*/ 0 w 484"/>
              <a:gd name="T3" fmla="*/ 396 h 396"/>
              <a:gd name="T4" fmla="*/ 396 w 484"/>
              <a:gd name="T5" fmla="*/ 396 h 396"/>
              <a:gd name="T6" fmla="*/ 396 w 484"/>
              <a:gd name="T7" fmla="*/ 252 h 396"/>
              <a:gd name="T8" fmla="*/ 396 w 484"/>
              <a:gd name="T9" fmla="*/ 252 h 396"/>
              <a:gd name="T10" fmla="*/ 412 w 484"/>
              <a:gd name="T11" fmla="*/ 256 h 396"/>
              <a:gd name="T12" fmla="*/ 424 w 484"/>
              <a:gd name="T13" fmla="*/ 256 h 396"/>
              <a:gd name="T14" fmla="*/ 424 w 484"/>
              <a:gd name="T15" fmla="*/ 256 h 396"/>
              <a:gd name="T16" fmla="*/ 436 w 484"/>
              <a:gd name="T17" fmla="*/ 256 h 396"/>
              <a:gd name="T18" fmla="*/ 448 w 484"/>
              <a:gd name="T19" fmla="*/ 252 h 396"/>
              <a:gd name="T20" fmla="*/ 458 w 484"/>
              <a:gd name="T21" fmla="*/ 246 h 396"/>
              <a:gd name="T22" fmla="*/ 466 w 484"/>
              <a:gd name="T23" fmla="*/ 240 h 396"/>
              <a:gd name="T24" fmla="*/ 474 w 484"/>
              <a:gd name="T25" fmla="*/ 230 h 396"/>
              <a:gd name="T26" fmla="*/ 478 w 484"/>
              <a:gd name="T27" fmla="*/ 220 h 396"/>
              <a:gd name="T28" fmla="*/ 482 w 484"/>
              <a:gd name="T29" fmla="*/ 210 h 396"/>
              <a:gd name="T30" fmla="*/ 484 w 484"/>
              <a:gd name="T31" fmla="*/ 198 h 396"/>
              <a:gd name="T32" fmla="*/ 484 w 484"/>
              <a:gd name="T33" fmla="*/ 198 h 396"/>
              <a:gd name="T34" fmla="*/ 482 w 484"/>
              <a:gd name="T35" fmla="*/ 186 h 396"/>
              <a:gd name="T36" fmla="*/ 478 w 484"/>
              <a:gd name="T37" fmla="*/ 174 h 396"/>
              <a:gd name="T38" fmla="*/ 474 w 484"/>
              <a:gd name="T39" fmla="*/ 164 h 396"/>
              <a:gd name="T40" fmla="*/ 466 w 484"/>
              <a:gd name="T41" fmla="*/ 156 h 396"/>
              <a:gd name="T42" fmla="*/ 458 w 484"/>
              <a:gd name="T43" fmla="*/ 148 h 396"/>
              <a:gd name="T44" fmla="*/ 448 w 484"/>
              <a:gd name="T45" fmla="*/ 142 h 396"/>
              <a:gd name="T46" fmla="*/ 436 w 484"/>
              <a:gd name="T47" fmla="*/ 140 h 396"/>
              <a:gd name="T48" fmla="*/ 424 w 484"/>
              <a:gd name="T49" fmla="*/ 138 h 396"/>
              <a:gd name="T50" fmla="*/ 424 w 484"/>
              <a:gd name="T51" fmla="*/ 138 h 396"/>
              <a:gd name="T52" fmla="*/ 412 w 484"/>
              <a:gd name="T53" fmla="*/ 140 h 396"/>
              <a:gd name="T54" fmla="*/ 396 w 484"/>
              <a:gd name="T55" fmla="*/ 142 h 396"/>
              <a:gd name="T56" fmla="*/ 396 w 484"/>
              <a:gd name="T57" fmla="*/ 0 h 396"/>
              <a:gd name="T58" fmla="*/ 252 w 484"/>
              <a:gd name="T59" fmla="*/ 0 h 396"/>
              <a:gd name="T60" fmla="*/ 252 w 484"/>
              <a:gd name="T61" fmla="*/ 0 h 396"/>
              <a:gd name="T62" fmla="*/ 256 w 484"/>
              <a:gd name="T63" fmla="*/ 18 h 396"/>
              <a:gd name="T64" fmla="*/ 258 w 484"/>
              <a:gd name="T65" fmla="*/ 34 h 396"/>
              <a:gd name="T66" fmla="*/ 258 w 484"/>
              <a:gd name="T67" fmla="*/ 34 h 396"/>
              <a:gd name="T68" fmla="*/ 256 w 484"/>
              <a:gd name="T69" fmla="*/ 46 h 396"/>
              <a:gd name="T70" fmla="*/ 254 w 484"/>
              <a:gd name="T71" fmla="*/ 58 h 396"/>
              <a:gd name="T72" fmla="*/ 248 w 484"/>
              <a:gd name="T73" fmla="*/ 68 h 396"/>
              <a:gd name="T74" fmla="*/ 240 w 484"/>
              <a:gd name="T75" fmla="*/ 76 h 396"/>
              <a:gd name="T76" fmla="*/ 232 w 484"/>
              <a:gd name="T77" fmla="*/ 84 h 396"/>
              <a:gd name="T78" fmla="*/ 222 w 484"/>
              <a:gd name="T79" fmla="*/ 90 h 396"/>
              <a:gd name="T80" fmla="*/ 210 w 484"/>
              <a:gd name="T81" fmla="*/ 94 h 396"/>
              <a:gd name="T82" fmla="*/ 198 w 484"/>
              <a:gd name="T83" fmla="*/ 94 h 396"/>
              <a:gd name="T84" fmla="*/ 198 w 484"/>
              <a:gd name="T85" fmla="*/ 94 h 396"/>
              <a:gd name="T86" fmla="*/ 186 w 484"/>
              <a:gd name="T87" fmla="*/ 94 h 396"/>
              <a:gd name="T88" fmla="*/ 176 w 484"/>
              <a:gd name="T89" fmla="*/ 90 h 396"/>
              <a:gd name="T90" fmla="*/ 166 w 484"/>
              <a:gd name="T91" fmla="*/ 84 h 396"/>
              <a:gd name="T92" fmla="*/ 156 w 484"/>
              <a:gd name="T93" fmla="*/ 76 h 396"/>
              <a:gd name="T94" fmla="*/ 150 w 484"/>
              <a:gd name="T95" fmla="*/ 68 h 396"/>
              <a:gd name="T96" fmla="*/ 144 w 484"/>
              <a:gd name="T97" fmla="*/ 58 h 396"/>
              <a:gd name="T98" fmla="*/ 140 w 484"/>
              <a:gd name="T99" fmla="*/ 46 h 396"/>
              <a:gd name="T100" fmla="*/ 140 w 484"/>
              <a:gd name="T101" fmla="*/ 34 h 396"/>
              <a:gd name="T102" fmla="*/ 140 w 484"/>
              <a:gd name="T103" fmla="*/ 34 h 396"/>
              <a:gd name="T104" fmla="*/ 140 w 484"/>
              <a:gd name="T105" fmla="*/ 18 h 396"/>
              <a:gd name="T106" fmla="*/ 146 w 484"/>
              <a:gd name="T107" fmla="*/ 0 h 396"/>
              <a:gd name="T108" fmla="*/ 0 w 484"/>
              <a:gd name="T109" fmla="*/ 0 h 3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484" h="396">
                <a:moveTo>
                  <a:pt x="0" y="0"/>
                </a:moveTo>
                <a:lnTo>
                  <a:pt x="0" y="396"/>
                </a:lnTo>
                <a:lnTo>
                  <a:pt x="396" y="396"/>
                </a:lnTo>
                <a:lnTo>
                  <a:pt x="396" y="252"/>
                </a:lnTo>
                <a:lnTo>
                  <a:pt x="396" y="252"/>
                </a:lnTo>
                <a:lnTo>
                  <a:pt x="412" y="256"/>
                </a:lnTo>
                <a:lnTo>
                  <a:pt x="424" y="256"/>
                </a:lnTo>
                <a:lnTo>
                  <a:pt x="424" y="256"/>
                </a:lnTo>
                <a:lnTo>
                  <a:pt x="436" y="256"/>
                </a:lnTo>
                <a:lnTo>
                  <a:pt x="448" y="252"/>
                </a:lnTo>
                <a:lnTo>
                  <a:pt x="458" y="246"/>
                </a:lnTo>
                <a:lnTo>
                  <a:pt x="466" y="240"/>
                </a:lnTo>
                <a:lnTo>
                  <a:pt x="474" y="230"/>
                </a:lnTo>
                <a:lnTo>
                  <a:pt x="478" y="220"/>
                </a:lnTo>
                <a:lnTo>
                  <a:pt x="482" y="210"/>
                </a:lnTo>
                <a:lnTo>
                  <a:pt x="484" y="198"/>
                </a:lnTo>
                <a:lnTo>
                  <a:pt x="484" y="198"/>
                </a:lnTo>
                <a:lnTo>
                  <a:pt x="482" y="186"/>
                </a:lnTo>
                <a:lnTo>
                  <a:pt x="478" y="174"/>
                </a:lnTo>
                <a:lnTo>
                  <a:pt x="474" y="164"/>
                </a:lnTo>
                <a:lnTo>
                  <a:pt x="466" y="156"/>
                </a:lnTo>
                <a:lnTo>
                  <a:pt x="458" y="148"/>
                </a:lnTo>
                <a:lnTo>
                  <a:pt x="448" y="142"/>
                </a:lnTo>
                <a:lnTo>
                  <a:pt x="436" y="140"/>
                </a:lnTo>
                <a:lnTo>
                  <a:pt x="424" y="138"/>
                </a:lnTo>
                <a:lnTo>
                  <a:pt x="424" y="138"/>
                </a:lnTo>
                <a:lnTo>
                  <a:pt x="412" y="140"/>
                </a:lnTo>
                <a:lnTo>
                  <a:pt x="396" y="142"/>
                </a:lnTo>
                <a:lnTo>
                  <a:pt x="396" y="0"/>
                </a:lnTo>
                <a:lnTo>
                  <a:pt x="252" y="0"/>
                </a:lnTo>
                <a:lnTo>
                  <a:pt x="252" y="0"/>
                </a:lnTo>
                <a:lnTo>
                  <a:pt x="256" y="18"/>
                </a:lnTo>
                <a:lnTo>
                  <a:pt x="258" y="34"/>
                </a:lnTo>
                <a:lnTo>
                  <a:pt x="258" y="34"/>
                </a:lnTo>
                <a:lnTo>
                  <a:pt x="256" y="46"/>
                </a:lnTo>
                <a:lnTo>
                  <a:pt x="254" y="58"/>
                </a:lnTo>
                <a:lnTo>
                  <a:pt x="248" y="68"/>
                </a:lnTo>
                <a:lnTo>
                  <a:pt x="240" y="76"/>
                </a:lnTo>
                <a:lnTo>
                  <a:pt x="232" y="84"/>
                </a:lnTo>
                <a:lnTo>
                  <a:pt x="222" y="90"/>
                </a:lnTo>
                <a:lnTo>
                  <a:pt x="210" y="94"/>
                </a:lnTo>
                <a:lnTo>
                  <a:pt x="198" y="94"/>
                </a:lnTo>
                <a:lnTo>
                  <a:pt x="198" y="94"/>
                </a:lnTo>
                <a:lnTo>
                  <a:pt x="186" y="94"/>
                </a:lnTo>
                <a:lnTo>
                  <a:pt x="176" y="90"/>
                </a:lnTo>
                <a:lnTo>
                  <a:pt x="166" y="84"/>
                </a:lnTo>
                <a:lnTo>
                  <a:pt x="156" y="76"/>
                </a:lnTo>
                <a:lnTo>
                  <a:pt x="150" y="68"/>
                </a:lnTo>
                <a:lnTo>
                  <a:pt x="144" y="58"/>
                </a:lnTo>
                <a:lnTo>
                  <a:pt x="140" y="46"/>
                </a:lnTo>
                <a:lnTo>
                  <a:pt x="140" y="34"/>
                </a:lnTo>
                <a:lnTo>
                  <a:pt x="140" y="34"/>
                </a:lnTo>
                <a:lnTo>
                  <a:pt x="140" y="18"/>
                </a:lnTo>
                <a:lnTo>
                  <a:pt x="146" y="0"/>
                </a:lnTo>
                <a:lnTo>
                  <a:pt x="0" y="0"/>
                </a:lnTo>
                <a:close/>
              </a:path>
            </a:pathLst>
          </a:custGeom>
          <a:solidFill>
            <a:srgbClr val="FF9933"/>
          </a:solidFill>
          <a:ln w="38100">
            <a:solidFill>
              <a:srgbClr val="000000"/>
            </a:solidFill>
            <a:prstDash val="solid"/>
            <a:round/>
            <a:headEnd/>
            <a:tailEnd/>
          </a:ln>
          <a:scene3d>
            <a:camera prst="isometricOffAxis1Top"/>
            <a:lightRig rig="threePt" dir="t"/>
          </a:scene3d>
          <a:sp3d extrusionH="57150">
            <a:bevelT/>
          </a:sp3d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17" name="Freeform 18"/>
          <p:cNvSpPr>
            <a:spLocks/>
          </p:cNvSpPr>
          <p:nvPr/>
        </p:nvSpPr>
        <p:spPr bwMode="auto">
          <a:xfrm rot="5400000">
            <a:off x="758910" y="969297"/>
            <a:ext cx="1029668" cy="1029668"/>
          </a:xfrm>
          <a:custGeom>
            <a:avLst/>
            <a:gdLst>
              <a:gd name="T0" fmla="*/ 0 w 484"/>
              <a:gd name="T1" fmla="*/ 88 h 484"/>
              <a:gd name="T2" fmla="*/ 0 w 484"/>
              <a:gd name="T3" fmla="*/ 484 h 484"/>
              <a:gd name="T4" fmla="*/ 398 w 484"/>
              <a:gd name="T5" fmla="*/ 484 h 484"/>
              <a:gd name="T6" fmla="*/ 398 w 484"/>
              <a:gd name="T7" fmla="*/ 340 h 484"/>
              <a:gd name="T8" fmla="*/ 398 w 484"/>
              <a:gd name="T9" fmla="*/ 340 h 484"/>
              <a:gd name="T10" fmla="*/ 412 w 484"/>
              <a:gd name="T11" fmla="*/ 344 h 484"/>
              <a:gd name="T12" fmla="*/ 424 w 484"/>
              <a:gd name="T13" fmla="*/ 344 h 484"/>
              <a:gd name="T14" fmla="*/ 424 w 484"/>
              <a:gd name="T15" fmla="*/ 344 h 484"/>
              <a:gd name="T16" fmla="*/ 436 w 484"/>
              <a:gd name="T17" fmla="*/ 344 h 484"/>
              <a:gd name="T18" fmla="*/ 448 w 484"/>
              <a:gd name="T19" fmla="*/ 340 h 484"/>
              <a:gd name="T20" fmla="*/ 458 w 484"/>
              <a:gd name="T21" fmla="*/ 334 h 484"/>
              <a:gd name="T22" fmla="*/ 466 w 484"/>
              <a:gd name="T23" fmla="*/ 328 h 484"/>
              <a:gd name="T24" fmla="*/ 474 w 484"/>
              <a:gd name="T25" fmla="*/ 318 h 484"/>
              <a:gd name="T26" fmla="*/ 480 w 484"/>
              <a:gd name="T27" fmla="*/ 308 h 484"/>
              <a:gd name="T28" fmla="*/ 484 w 484"/>
              <a:gd name="T29" fmla="*/ 298 h 484"/>
              <a:gd name="T30" fmla="*/ 484 w 484"/>
              <a:gd name="T31" fmla="*/ 286 h 484"/>
              <a:gd name="T32" fmla="*/ 484 w 484"/>
              <a:gd name="T33" fmla="*/ 286 h 484"/>
              <a:gd name="T34" fmla="*/ 484 w 484"/>
              <a:gd name="T35" fmla="*/ 274 h 484"/>
              <a:gd name="T36" fmla="*/ 480 w 484"/>
              <a:gd name="T37" fmla="*/ 262 h 484"/>
              <a:gd name="T38" fmla="*/ 474 w 484"/>
              <a:gd name="T39" fmla="*/ 252 h 484"/>
              <a:gd name="T40" fmla="*/ 466 w 484"/>
              <a:gd name="T41" fmla="*/ 244 h 484"/>
              <a:gd name="T42" fmla="*/ 458 w 484"/>
              <a:gd name="T43" fmla="*/ 236 h 484"/>
              <a:gd name="T44" fmla="*/ 448 w 484"/>
              <a:gd name="T45" fmla="*/ 230 h 484"/>
              <a:gd name="T46" fmla="*/ 436 w 484"/>
              <a:gd name="T47" fmla="*/ 228 h 484"/>
              <a:gd name="T48" fmla="*/ 424 w 484"/>
              <a:gd name="T49" fmla="*/ 226 h 484"/>
              <a:gd name="T50" fmla="*/ 424 w 484"/>
              <a:gd name="T51" fmla="*/ 226 h 484"/>
              <a:gd name="T52" fmla="*/ 412 w 484"/>
              <a:gd name="T53" fmla="*/ 228 h 484"/>
              <a:gd name="T54" fmla="*/ 398 w 484"/>
              <a:gd name="T55" fmla="*/ 230 h 484"/>
              <a:gd name="T56" fmla="*/ 398 w 484"/>
              <a:gd name="T57" fmla="*/ 88 h 484"/>
              <a:gd name="T58" fmla="*/ 254 w 484"/>
              <a:gd name="T59" fmla="*/ 88 h 484"/>
              <a:gd name="T60" fmla="*/ 254 w 484"/>
              <a:gd name="T61" fmla="*/ 88 h 484"/>
              <a:gd name="T62" fmla="*/ 258 w 484"/>
              <a:gd name="T63" fmla="*/ 72 h 484"/>
              <a:gd name="T64" fmla="*/ 258 w 484"/>
              <a:gd name="T65" fmla="*/ 60 h 484"/>
              <a:gd name="T66" fmla="*/ 258 w 484"/>
              <a:gd name="T67" fmla="*/ 60 h 484"/>
              <a:gd name="T68" fmla="*/ 258 w 484"/>
              <a:gd name="T69" fmla="*/ 48 h 484"/>
              <a:gd name="T70" fmla="*/ 254 w 484"/>
              <a:gd name="T71" fmla="*/ 36 h 484"/>
              <a:gd name="T72" fmla="*/ 248 w 484"/>
              <a:gd name="T73" fmla="*/ 26 h 484"/>
              <a:gd name="T74" fmla="*/ 242 w 484"/>
              <a:gd name="T75" fmla="*/ 18 h 484"/>
              <a:gd name="T76" fmla="*/ 232 w 484"/>
              <a:gd name="T77" fmla="*/ 10 h 484"/>
              <a:gd name="T78" fmla="*/ 222 w 484"/>
              <a:gd name="T79" fmla="*/ 4 h 484"/>
              <a:gd name="T80" fmla="*/ 212 w 484"/>
              <a:gd name="T81" fmla="*/ 2 h 484"/>
              <a:gd name="T82" fmla="*/ 200 w 484"/>
              <a:gd name="T83" fmla="*/ 0 h 484"/>
              <a:gd name="T84" fmla="*/ 200 w 484"/>
              <a:gd name="T85" fmla="*/ 0 h 484"/>
              <a:gd name="T86" fmla="*/ 188 w 484"/>
              <a:gd name="T87" fmla="*/ 2 h 484"/>
              <a:gd name="T88" fmla="*/ 176 w 484"/>
              <a:gd name="T89" fmla="*/ 4 h 484"/>
              <a:gd name="T90" fmla="*/ 166 w 484"/>
              <a:gd name="T91" fmla="*/ 10 h 484"/>
              <a:gd name="T92" fmla="*/ 158 w 484"/>
              <a:gd name="T93" fmla="*/ 18 h 484"/>
              <a:gd name="T94" fmla="*/ 150 w 484"/>
              <a:gd name="T95" fmla="*/ 26 h 484"/>
              <a:gd name="T96" fmla="*/ 144 w 484"/>
              <a:gd name="T97" fmla="*/ 36 h 484"/>
              <a:gd name="T98" fmla="*/ 140 w 484"/>
              <a:gd name="T99" fmla="*/ 48 h 484"/>
              <a:gd name="T100" fmla="*/ 140 w 484"/>
              <a:gd name="T101" fmla="*/ 60 h 484"/>
              <a:gd name="T102" fmla="*/ 140 w 484"/>
              <a:gd name="T103" fmla="*/ 60 h 484"/>
              <a:gd name="T104" fmla="*/ 140 w 484"/>
              <a:gd name="T105" fmla="*/ 72 h 484"/>
              <a:gd name="T106" fmla="*/ 144 w 484"/>
              <a:gd name="T107" fmla="*/ 88 h 484"/>
              <a:gd name="T108" fmla="*/ 0 w 484"/>
              <a:gd name="T109" fmla="*/ 88 h 4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484" h="484">
                <a:moveTo>
                  <a:pt x="0" y="88"/>
                </a:moveTo>
                <a:lnTo>
                  <a:pt x="0" y="484"/>
                </a:lnTo>
                <a:lnTo>
                  <a:pt x="398" y="484"/>
                </a:lnTo>
                <a:lnTo>
                  <a:pt x="398" y="340"/>
                </a:lnTo>
                <a:lnTo>
                  <a:pt x="398" y="340"/>
                </a:lnTo>
                <a:lnTo>
                  <a:pt x="412" y="344"/>
                </a:lnTo>
                <a:lnTo>
                  <a:pt x="424" y="344"/>
                </a:lnTo>
                <a:lnTo>
                  <a:pt x="424" y="344"/>
                </a:lnTo>
                <a:lnTo>
                  <a:pt x="436" y="344"/>
                </a:lnTo>
                <a:lnTo>
                  <a:pt x="448" y="340"/>
                </a:lnTo>
                <a:lnTo>
                  <a:pt x="458" y="334"/>
                </a:lnTo>
                <a:lnTo>
                  <a:pt x="466" y="328"/>
                </a:lnTo>
                <a:lnTo>
                  <a:pt x="474" y="318"/>
                </a:lnTo>
                <a:lnTo>
                  <a:pt x="480" y="308"/>
                </a:lnTo>
                <a:lnTo>
                  <a:pt x="484" y="298"/>
                </a:lnTo>
                <a:lnTo>
                  <a:pt x="484" y="286"/>
                </a:lnTo>
                <a:lnTo>
                  <a:pt x="484" y="286"/>
                </a:lnTo>
                <a:lnTo>
                  <a:pt x="484" y="274"/>
                </a:lnTo>
                <a:lnTo>
                  <a:pt x="480" y="262"/>
                </a:lnTo>
                <a:lnTo>
                  <a:pt x="474" y="252"/>
                </a:lnTo>
                <a:lnTo>
                  <a:pt x="466" y="244"/>
                </a:lnTo>
                <a:lnTo>
                  <a:pt x="458" y="236"/>
                </a:lnTo>
                <a:lnTo>
                  <a:pt x="448" y="230"/>
                </a:lnTo>
                <a:lnTo>
                  <a:pt x="436" y="228"/>
                </a:lnTo>
                <a:lnTo>
                  <a:pt x="424" y="226"/>
                </a:lnTo>
                <a:lnTo>
                  <a:pt x="424" y="226"/>
                </a:lnTo>
                <a:lnTo>
                  <a:pt x="412" y="228"/>
                </a:lnTo>
                <a:lnTo>
                  <a:pt x="398" y="230"/>
                </a:lnTo>
                <a:lnTo>
                  <a:pt x="398" y="88"/>
                </a:lnTo>
                <a:lnTo>
                  <a:pt x="254" y="88"/>
                </a:lnTo>
                <a:lnTo>
                  <a:pt x="254" y="88"/>
                </a:lnTo>
                <a:lnTo>
                  <a:pt x="258" y="72"/>
                </a:lnTo>
                <a:lnTo>
                  <a:pt x="258" y="60"/>
                </a:lnTo>
                <a:lnTo>
                  <a:pt x="258" y="60"/>
                </a:lnTo>
                <a:lnTo>
                  <a:pt x="258" y="48"/>
                </a:lnTo>
                <a:lnTo>
                  <a:pt x="254" y="36"/>
                </a:lnTo>
                <a:lnTo>
                  <a:pt x="248" y="26"/>
                </a:lnTo>
                <a:lnTo>
                  <a:pt x="242" y="18"/>
                </a:lnTo>
                <a:lnTo>
                  <a:pt x="232" y="10"/>
                </a:lnTo>
                <a:lnTo>
                  <a:pt x="222" y="4"/>
                </a:lnTo>
                <a:lnTo>
                  <a:pt x="212" y="2"/>
                </a:lnTo>
                <a:lnTo>
                  <a:pt x="200" y="0"/>
                </a:lnTo>
                <a:lnTo>
                  <a:pt x="200" y="0"/>
                </a:lnTo>
                <a:lnTo>
                  <a:pt x="188" y="2"/>
                </a:lnTo>
                <a:lnTo>
                  <a:pt x="176" y="4"/>
                </a:lnTo>
                <a:lnTo>
                  <a:pt x="166" y="10"/>
                </a:lnTo>
                <a:lnTo>
                  <a:pt x="158" y="18"/>
                </a:lnTo>
                <a:lnTo>
                  <a:pt x="150" y="26"/>
                </a:lnTo>
                <a:lnTo>
                  <a:pt x="144" y="36"/>
                </a:lnTo>
                <a:lnTo>
                  <a:pt x="140" y="48"/>
                </a:lnTo>
                <a:lnTo>
                  <a:pt x="140" y="60"/>
                </a:lnTo>
                <a:lnTo>
                  <a:pt x="140" y="60"/>
                </a:lnTo>
                <a:lnTo>
                  <a:pt x="140" y="72"/>
                </a:lnTo>
                <a:lnTo>
                  <a:pt x="144" y="88"/>
                </a:lnTo>
                <a:lnTo>
                  <a:pt x="0" y="88"/>
                </a:lnTo>
                <a:close/>
              </a:path>
            </a:pathLst>
          </a:custGeom>
          <a:solidFill>
            <a:srgbClr val="FF9933"/>
          </a:solidFill>
          <a:ln w="38100">
            <a:solidFill>
              <a:srgbClr val="000000"/>
            </a:solidFill>
            <a:prstDash val="solid"/>
            <a:round/>
            <a:headEnd/>
            <a:tailEnd/>
          </a:ln>
          <a:scene3d>
            <a:camera prst="isometricBottomDown"/>
            <a:lightRig rig="threePt" dir="t"/>
          </a:scene3d>
          <a:sp3d extrusionH="57150">
            <a:bevelT/>
          </a:sp3d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18" name="Freeform 8"/>
          <p:cNvSpPr>
            <a:spLocks/>
          </p:cNvSpPr>
          <p:nvPr/>
        </p:nvSpPr>
        <p:spPr bwMode="auto">
          <a:xfrm>
            <a:off x="4975502" y="5002495"/>
            <a:ext cx="842456" cy="1025414"/>
          </a:xfrm>
          <a:custGeom>
            <a:avLst/>
            <a:gdLst>
              <a:gd name="T0" fmla="*/ 0 w 396"/>
              <a:gd name="T1" fmla="*/ 232 h 482"/>
              <a:gd name="T2" fmla="*/ 18 w 396"/>
              <a:gd name="T3" fmla="*/ 226 h 482"/>
              <a:gd name="T4" fmla="*/ 36 w 396"/>
              <a:gd name="T5" fmla="*/ 224 h 482"/>
              <a:gd name="T6" fmla="*/ 58 w 396"/>
              <a:gd name="T7" fmla="*/ 230 h 482"/>
              <a:gd name="T8" fmla="*/ 78 w 396"/>
              <a:gd name="T9" fmla="*/ 242 h 482"/>
              <a:gd name="T10" fmla="*/ 90 w 396"/>
              <a:gd name="T11" fmla="*/ 262 h 482"/>
              <a:gd name="T12" fmla="*/ 94 w 396"/>
              <a:gd name="T13" fmla="*/ 284 h 482"/>
              <a:gd name="T14" fmla="*/ 94 w 396"/>
              <a:gd name="T15" fmla="*/ 296 h 482"/>
              <a:gd name="T16" fmla="*/ 84 w 396"/>
              <a:gd name="T17" fmla="*/ 318 h 482"/>
              <a:gd name="T18" fmla="*/ 68 w 396"/>
              <a:gd name="T19" fmla="*/ 334 h 482"/>
              <a:gd name="T20" fmla="*/ 48 w 396"/>
              <a:gd name="T21" fmla="*/ 342 h 482"/>
              <a:gd name="T22" fmla="*/ 36 w 396"/>
              <a:gd name="T23" fmla="*/ 344 h 482"/>
              <a:gd name="T24" fmla="*/ 0 w 396"/>
              <a:gd name="T25" fmla="*/ 338 h 482"/>
              <a:gd name="T26" fmla="*/ 396 w 396"/>
              <a:gd name="T27" fmla="*/ 482 h 482"/>
              <a:gd name="T28" fmla="*/ 396 w 396"/>
              <a:gd name="T29" fmla="*/ 338 h 482"/>
              <a:gd name="T30" fmla="*/ 360 w 396"/>
              <a:gd name="T31" fmla="*/ 344 h 482"/>
              <a:gd name="T32" fmla="*/ 348 w 396"/>
              <a:gd name="T33" fmla="*/ 342 h 482"/>
              <a:gd name="T34" fmla="*/ 326 w 396"/>
              <a:gd name="T35" fmla="*/ 334 h 482"/>
              <a:gd name="T36" fmla="*/ 310 w 396"/>
              <a:gd name="T37" fmla="*/ 318 h 482"/>
              <a:gd name="T38" fmla="*/ 302 w 396"/>
              <a:gd name="T39" fmla="*/ 296 h 482"/>
              <a:gd name="T40" fmla="*/ 300 w 396"/>
              <a:gd name="T41" fmla="*/ 284 h 482"/>
              <a:gd name="T42" fmla="*/ 306 w 396"/>
              <a:gd name="T43" fmla="*/ 262 h 482"/>
              <a:gd name="T44" fmla="*/ 318 w 396"/>
              <a:gd name="T45" fmla="*/ 242 h 482"/>
              <a:gd name="T46" fmla="*/ 336 w 396"/>
              <a:gd name="T47" fmla="*/ 230 h 482"/>
              <a:gd name="T48" fmla="*/ 360 w 396"/>
              <a:gd name="T49" fmla="*/ 224 h 482"/>
              <a:gd name="T50" fmla="*/ 376 w 396"/>
              <a:gd name="T51" fmla="*/ 226 h 482"/>
              <a:gd name="T52" fmla="*/ 396 w 396"/>
              <a:gd name="T53" fmla="*/ 86 h 482"/>
              <a:gd name="T54" fmla="*/ 252 w 396"/>
              <a:gd name="T55" fmla="*/ 86 h 482"/>
              <a:gd name="T56" fmla="*/ 256 w 396"/>
              <a:gd name="T57" fmla="*/ 58 h 482"/>
              <a:gd name="T58" fmla="*/ 256 w 396"/>
              <a:gd name="T59" fmla="*/ 46 h 482"/>
              <a:gd name="T60" fmla="*/ 246 w 396"/>
              <a:gd name="T61" fmla="*/ 26 h 482"/>
              <a:gd name="T62" fmla="*/ 230 w 396"/>
              <a:gd name="T63" fmla="*/ 10 h 482"/>
              <a:gd name="T64" fmla="*/ 210 w 396"/>
              <a:gd name="T65" fmla="*/ 0 h 482"/>
              <a:gd name="T66" fmla="*/ 198 w 396"/>
              <a:gd name="T67" fmla="*/ 0 h 482"/>
              <a:gd name="T68" fmla="*/ 174 w 396"/>
              <a:gd name="T69" fmla="*/ 4 h 482"/>
              <a:gd name="T70" fmla="*/ 156 w 396"/>
              <a:gd name="T71" fmla="*/ 16 h 482"/>
              <a:gd name="T72" fmla="*/ 142 w 396"/>
              <a:gd name="T73" fmla="*/ 36 h 482"/>
              <a:gd name="T74" fmla="*/ 138 w 396"/>
              <a:gd name="T75" fmla="*/ 58 h 482"/>
              <a:gd name="T76" fmla="*/ 140 w 396"/>
              <a:gd name="T77" fmla="*/ 72 h 482"/>
              <a:gd name="T78" fmla="*/ 0 w 396"/>
              <a:gd name="T79" fmla="*/ 86 h 4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396" h="482">
                <a:moveTo>
                  <a:pt x="0" y="86"/>
                </a:moveTo>
                <a:lnTo>
                  <a:pt x="0" y="232"/>
                </a:lnTo>
                <a:lnTo>
                  <a:pt x="0" y="232"/>
                </a:lnTo>
                <a:lnTo>
                  <a:pt x="18" y="226"/>
                </a:lnTo>
                <a:lnTo>
                  <a:pt x="36" y="224"/>
                </a:lnTo>
                <a:lnTo>
                  <a:pt x="36" y="224"/>
                </a:lnTo>
                <a:lnTo>
                  <a:pt x="48" y="226"/>
                </a:lnTo>
                <a:lnTo>
                  <a:pt x="58" y="230"/>
                </a:lnTo>
                <a:lnTo>
                  <a:pt x="68" y="236"/>
                </a:lnTo>
                <a:lnTo>
                  <a:pt x="78" y="242"/>
                </a:lnTo>
                <a:lnTo>
                  <a:pt x="84" y="252"/>
                </a:lnTo>
                <a:lnTo>
                  <a:pt x="90" y="262"/>
                </a:lnTo>
                <a:lnTo>
                  <a:pt x="94" y="272"/>
                </a:lnTo>
                <a:lnTo>
                  <a:pt x="94" y="284"/>
                </a:lnTo>
                <a:lnTo>
                  <a:pt x="94" y="284"/>
                </a:lnTo>
                <a:lnTo>
                  <a:pt x="94" y="296"/>
                </a:lnTo>
                <a:lnTo>
                  <a:pt x="90" y="308"/>
                </a:lnTo>
                <a:lnTo>
                  <a:pt x="84" y="318"/>
                </a:lnTo>
                <a:lnTo>
                  <a:pt x="78" y="326"/>
                </a:lnTo>
                <a:lnTo>
                  <a:pt x="68" y="334"/>
                </a:lnTo>
                <a:lnTo>
                  <a:pt x="58" y="340"/>
                </a:lnTo>
                <a:lnTo>
                  <a:pt x="48" y="342"/>
                </a:lnTo>
                <a:lnTo>
                  <a:pt x="36" y="344"/>
                </a:lnTo>
                <a:lnTo>
                  <a:pt x="36" y="344"/>
                </a:lnTo>
                <a:lnTo>
                  <a:pt x="18" y="342"/>
                </a:lnTo>
                <a:lnTo>
                  <a:pt x="0" y="338"/>
                </a:lnTo>
                <a:lnTo>
                  <a:pt x="0" y="482"/>
                </a:lnTo>
                <a:lnTo>
                  <a:pt x="396" y="482"/>
                </a:lnTo>
                <a:lnTo>
                  <a:pt x="396" y="338"/>
                </a:lnTo>
                <a:lnTo>
                  <a:pt x="396" y="338"/>
                </a:lnTo>
                <a:lnTo>
                  <a:pt x="376" y="342"/>
                </a:lnTo>
                <a:lnTo>
                  <a:pt x="360" y="344"/>
                </a:lnTo>
                <a:lnTo>
                  <a:pt x="360" y="344"/>
                </a:lnTo>
                <a:lnTo>
                  <a:pt x="348" y="342"/>
                </a:lnTo>
                <a:lnTo>
                  <a:pt x="336" y="340"/>
                </a:lnTo>
                <a:lnTo>
                  <a:pt x="326" y="334"/>
                </a:lnTo>
                <a:lnTo>
                  <a:pt x="318" y="326"/>
                </a:lnTo>
                <a:lnTo>
                  <a:pt x="310" y="318"/>
                </a:lnTo>
                <a:lnTo>
                  <a:pt x="306" y="308"/>
                </a:lnTo>
                <a:lnTo>
                  <a:pt x="302" y="296"/>
                </a:lnTo>
                <a:lnTo>
                  <a:pt x="300" y="284"/>
                </a:lnTo>
                <a:lnTo>
                  <a:pt x="300" y="284"/>
                </a:lnTo>
                <a:lnTo>
                  <a:pt x="302" y="272"/>
                </a:lnTo>
                <a:lnTo>
                  <a:pt x="306" y="262"/>
                </a:lnTo>
                <a:lnTo>
                  <a:pt x="310" y="252"/>
                </a:lnTo>
                <a:lnTo>
                  <a:pt x="318" y="242"/>
                </a:lnTo>
                <a:lnTo>
                  <a:pt x="326" y="236"/>
                </a:lnTo>
                <a:lnTo>
                  <a:pt x="336" y="230"/>
                </a:lnTo>
                <a:lnTo>
                  <a:pt x="348" y="226"/>
                </a:lnTo>
                <a:lnTo>
                  <a:pt x="360" y="224"/>
                </a:lnTo>
                <a:lnTo>
                  <a:pt x="360" y="224"/>
                </a:lnTo>
                <a:lnTo>
                  <a:pt x="376" y="226"/>
                </a:lnTo>
                <a:lnTo>
                  <a:pt x="396" y="232"/>
                </a:lnTo>
                <a:lnTo>
                  <a:pt x="396" y="86"/>
                </a:lnTo>
                <a:lnTo>
                  <a:pt x="252" y="86"/>
                </a:lnTo>
                <a:lnTo>
                  <a:pt x="252" y="86"/>
                </a:lnTo>
                <a:lnTo>
                  <a:pt x="256" y="72"/>
                </a:lnTo>
                <a:lnTo>
                  <a:pt x="256" y="58"/>
                </a:lnTo>
                <a:lnTo>
                  <a:pt x="256" y="58"/>
                </a:lnTo>
                <a:lnTo>
                  <a:pt x="256" y="46"/>
                </a:lnTo>
                <a:lnTo>
                  <a:pt x="252" y="36"/>
                </a:lnTo>
                <a:lnTo>
                  <a:pt x="246" y="26"/>
                </a:lnTo>
                <a:lnTo>
                  <a:pt x="240" y="16"/>
                </a:lnTo>
                <a:lnTo>
                  <a:pt x="230" y="10"/>
                </a:lnTo>
                <a:lnTo>
                  <a:pt x="220" y="4"/>
                </a:lnTo>
                <a:lnTo>
                  <a:pt x="210" y="0"/>
                </a:lnTo>
                <a:lnTo>
                  <a:pt x="198" y="0"/>
                </a:lnTo>
                <a:lnTo>
                  <a:pt x="198" y="0"/>
                </a:lnTo>
                <a:lnTo>
                  <a:pt x="186" y="0"/>
                </a:lnTo>
                <a:lnTo>
                  <a:pt x="174" y="4"/>
                </a:lnTo>
                <a:lnTo>
                  <a:pt x="164" y="10"/>
                </a:lnTo>
                <a:lnTo>
                  <a:pt x="156" y="16"/>
                </a:lnTo>
                <a:lnTo>
                  <a:pt x="148" y="26"/>
                </a:lnTo>
                <a:lnTo>
                  <a:pt x="142" y="36"/>
                </a:lnTo>
                <a:lnTo>
                  <a:pt x="140" y="46"/>
                </a:lnTo>
                <a:lnTo>
                  <a:pt x="138" y="58"/>
                </a:lnTo>
                <a:lnTo>
                  <a:pt x="138" y="58"/>
                </a:lnTo>
                <a:lnTo>
                  <a:pt x="140" y="72"/>
                </a:lnTo>
                <a:lnTo>
                  <a:pt x="142" y="86"/>
                </a:lnTo>
                <a:lnTo>
                  <a:pt x="0" y="86"/>
                </a:lnTo>
                <a:close/>
              </a:path>
            </a:pathLst>
          </a:custGeom>
          <a:solidFill>
            <a:srgbClr val="FF9933"/>
          </a:solidFill>
          <a:ln w="38100">
            <a:solidFill>
              <a:srgbClr val="000000"/>
            </a:solidFill>
            <a:prstDash val="solid"/>
            <a:round/>
            <a:headEnd/>
            <a:tailEnd/>
          </a:ln>
          <a:scene3d>
            <a:camera prst="isometricOffAxis1Top"/>
            <a:lightRig rig="threePt" dir="t"/>
          </a:scene3d>
          <a:sp3d extrusionH="57150">
            <a:bevelT/>
          </a:sp3d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19" name="Freeform 9"/>
          <p:cNvSpPr>
            <a:spLocks/>
          </p:cNvSpPr>
          <p:nvPr/>
        </p:nvSpPr>
        <p:spPr bwMode="auto">
          <a:xfrm>
            <a:off x="4128734" y="5372961"/>
            <a:ext cx="1025413" cy="1025413"/>
          </a:xfrm>
          <a:custGeom>
            <a:avLst/>
            <a:gdLst>
              <a:gd name="T0" fmla="*/ 0 w 482"/>
              <a:gd name="T1" fmla="*/ 232 h 482"/>
              <a:gd name="T2" fmla="*/ 18 w 482"/>
              <a:gd name="T3" fmla="*/ 226 h 482"/>
              <a:gd name="T4" fmla="*/ 34 w 482"/>
              <a:gd name="T5" fmla="*/ 224 h 482"/>
              <a:gd name="T6" fmla="*/ 58 w 482"/>
              <a:gd name="T7" fmla="*/ 230 h 482"/>
              <a:gd name="T8" fmla="*/ 76 w 482"/>
              <a:gd name="T9" fmla="*/ 242 h 482"/>
              <a:gd name="T10" fmla="*/ 90 w 482"/>
              <a:gd name="T11" fmla="*/ 262 h 482"/>
              <a:gd name="T12" fmla="*/ 94 w 482"/>
              <a:gd name="T13" fmla="*/ 284 h 482"/>
              <a:gd name="T14" fmla="*/ 94 w 482"/>
              <a:gd name="T15" fmla="*/ 296 h 482"/>
              <a:gd name="T16" fmla="*/ 84 w 482"/>
              <a:gd name="T17" fmla="*/ 318 h 482"/>
              <a:gd name="T18" fmla="*/ 68 w 482"/>
              <a:gd name="T19" fmla="*/ 334 h 482"/>
              <a:gd name="T20" fmla="*/ 46 w 482"/>
              <a:gd name="T21" fmla="*/ 342 h 482"/>
              <a:gd name="T22" fmla="*/ 34 w 482"/>
              <a:gd name="T23" fmla="*/ 344 h 482"/>
              <a:gd name="T24" fmla="*/ 0 w 482"/>
              <a:gd name="T25" fmla="*/ 338 h 482"/>
              <a:gd name="T26" fmla="*/ 396 w 482"/>
              <a:gd name="T27" fmla="*/ 482 h 482"/>
              <a:gd name="T28" fmla="*/ 396 w 482"/>
              <a:gd name="T29" fmla="*/ 340 h 482"/>
              <a:gd name="T30" fmla="*/ 424 w 482"/>
              <a:gd name="T31" fmla="*/ 344 h 482"/>
              <a:gd name="T32" fmla="*/ 436 w 482"/>
              <a:gd name="T33" fmla="*/ 342 h 482"/>
              <a:gd name="T34" fmla="*/ 456 w 482"/>
              <a:gd name="T35" fmla="*/ 334 h 482"/>
              <a:gd name="T36" fmla="*/ 472 w 482"/>
              <a:gd name="T37" fmla="*/ 318 h 482"/>
              <a:gd name="T38" fmla="*/ 482 w 482"/>
              <a:gd name="T39" fmla="*/ 296 h 482"/>
              <a:gd name="T40" fmla="*/ 482 w 482"/>
              <a:gd name="T41" fmla="*/ 284 h 482"/>
              <a:gd name="T42" fmla="*/ 478 w 482"/>
              <a:gd name="T43" fmla="*/ 262 h 482"/>
              <a:gd name="T44" fmla="*/ 466 w 482"/>
              <a:gd name="T45" fmla="*/ 242 h 482"/>
              <a:gd name="T46" fmla="*/ 446 w 482"/>
              <a:gd name="T47" fmla="*/ 230 h 482"/>
              <a:gd name="T48" fmla="*/ 424 w 482"/>
              <a:gd name="T49" fmla="*/ 224 h 482"/>
              <a:gd name="T50" fmla="*/ 410 w 482"/>
              <a:gd name="T51" fmla="*/ 226 h 482"/>
              <a:gd name="T52" fmla="*/ 396 w 482"/>
              <a:gd name="T53" fmla="*/ 86 h 482"/>
              <a:gd name="T54" fmla="*/ 252 w 482"/>
              <a:gd name="T55" fmla="*/ 86 h 482"/>
              <a:gd name="T56" fmla="*/ 256 w 482"/>
              <a:gd name="T57" fmla="*/ 58 h 482"/>
              <a:gd name="T58" fmla="*/ 256 w 482"/>
              <a:gd name="T59" fmla="*/ 46 h 482"/>
              <a:gd name="T60" fmla="*/ 246 w 482"/>
              <a:gd name="T61" fmla="*/ 26 h 482"/>
              <a:gd name="T62" fmla="*/ 230 w 482"/>
              <a:gd name="T63" fmla="*/ 10 h 482"/>
              <a:gd name="T64" fmla="*/ 210 w 482"/>
              <a:gd name="T65" fmla="*/ 0 h 482"/>
              <a:gd name="T66" fmla="*/ 198 w 482"/>
              <a:gd name="T67" fmla="*/ 0 h 482"/>
              <a:gd name="T68" fmla="*/ 174 w 482"/>
              <a:gd name="T69" fmla="*/ 4 h 482"/>
              <a:gd name="T70" fmla="*/ 156 w 482"/>
              <a:gd name="T71" fmla="*/ 16 h 482"/>
              <a:gd name="T72" fmla="*/ 142 w 482"/>
              <a:gd name="T73" fmla="*/ 36 h 482"/>
              <a:gd name="T74" fmla="*/ 138 w 482"/>
              <a:gd name="T75" fmla="*/ 58 h 482"/>
              <a:gd name="T76" fmla="*/ 138 w 482"/>
              <a:gd name="T77" fmla="*/ 72 h 482"/>
              <a:gd name="T78" fmla="*/ 0 w 482"/>
              <a:gd name="T79" fmla="*/ 86 h 4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482" h="482">
                <a:moveTo>
                  <a:pt x="0" y="86"/>
                </a:moveTo>
                <a:lnTo>
                  <a:pt x="0" y="232"/>
                </a:lnTo>
                <a:lnTo>
                  <a:pt x="0" y="232"/>
                </a:lnTo>
                <a:lnTo>
                  <a:pt x="18" y="226"/>
                </a:lnTo>
                <a:lnTo>
                  <a:pt x="34" y="224"/>
                </a:lnTo>
                <a:lnTo>
                  <a:pt x="34" y="224"/>
                </a:lnTo>
                <a:lnTo>
                  <a:pt x="46" y="226"/>
                </a:lnTo>
                <a:lnTo>
                  <a:pt x="58" y="230"/>
                </a:lnTo>
                <a:lnTo>
                  <a:pt x="68" y="236"/>
                </a:lnTo>
                <a:lnTo>
                  <a:pt x="76" y="242"/>
                </a:lnTo>
                <a:lnTo>
                  <a:pt x="84" y="252"/>
                </a:lnTo>
                <a:lnTo>
                  <a:pt x="90" y="262"/>
                </a:lnTo>
                <a:lnTo>
                  <a:pt x="94" y="272"/>
                </a:lnTo>
                <a:lnTo>
                  <a:pt x="94" y="284"/>
                </a:lnTo>
                <a:lnTo>
                  <a:pt x="94" y="284"/>
                </a:lnTo>
                <a:lnTo>
                  <a:pt x="94" y="296"/>
                </a:lnTo>
                <a:lnTo>
                  <a:pt x="90" y="308"/>
                </a:lnTo>
                <a:lnTo>
                  <a:pt x="84" y="318"/>
                </a:lnTo>
                <a:lnTo>
                  <a:pt x="76" y="326"/>
                </a:lnTo>
                <a:lnTo>
                  <a:pt x="68" y="334"/>
                </a:lnTo>
                <a:lnTo>
                  <a:pt x="58" y="340"/>
                </a:lnTo>
                <a:lnTo>
                  <a:pt x="46" y="342"/>
                </a:lnTo>
                <a:lnTo>
                  <a:pt x="34" y="344"/>
                </a:lnTo>
                <a:lnTo>
                  <a:pt x="34" y="344"/>
                </a:lnTo>
                <a:lnTo>
                  <a:pt x="18" y="342"/>
                </a:lnTo>
                <a:lnTo>
                  <a:pt x="0" y="338"/>
                </a:lnTo>
                <a:lnTo>
                  <a:pt x="0" y="482"/>
                </a:lnTo>
                <a:lnTo>
                  <a:pt x="396" y="482"/>
                </a:lnTo>
                <a:lnTo>
                  <a:pt x="396" y="340"/>
                </a:lnTo>
                <a:lnTo>
                  <a:pt x="396" y="340"/>
                </a:lnTo>
                <a:lnTo>
                  <a:pt x="410" y="342"/>
                </a:lnTo>
                <a:lnTo>
                  <a:pt x="424" y="344"/>
                </a:lnTo>
                <a:lnTo>
                  <a:pt x="424" y="344"/>
                </a:lnTo>
                <a:lnTo>
                  <a:pt x="436" y="342"/>
                </a:lnTo>
                <a:lnTo>
                  <a:pt x="446" y="340"/>
                </a:lnTo>
                <a:lnTo>
                  <a:pt x="456" y="334"/>
                </a:lnTo>
                <a:lnTo>
                  <a:pt x="466" y="326"/>
                </a:lnTo>
                <a:lnTo>
                  <a:pt x="472" y="318"/>
                </a:lnTo>
                <a:lnTo>
                  <a:pt x="478" y="308"/>
                </a:lnTo>
                <a:lnTo>
                  <a:pt x="482" y="296"/>
                </a:lnTo>
                <a:lnTo>
                  <a:pt x="482" y="284"/>
                </a:lnTo>
                <a:lnTo>
                  <a:pt x="482" y="284"/>
                </a:lnTo>
                <a:lnTo>
                  <a:pt x="482" y="272"/>
                </a:lnTo>
                <a:lnTo>
                  <a:pt x="478" y="262"/>
                </a:lnTo>
                <a:lnTo>
                  <a:pt x="472" y="252"/>
                </a:lnTo>
                <a:lnTo>
                  <a:pt x="466" y="242"/>
                </a:lnTo>
                <a:lnTo>
                  <a:pt x="456" y="236"/>
                </a:lnTo>
                <a:lnTo>
                  <a:pt x="446" y="230"/>
                </a:lnTo>
                <a:lnTo>
                  <a:pt x="436" y="226"/>
                </a:lnTo>
                <a:lnTo>
                  <a:pt x="424" y="224"/>
                </a:lnTo>
                <a:lnTo>
                  <a:pt x="424" y="224"/>
                </a:lnTo>
                <a:lnTo>
                  <a:pt x="410" y="226"/>
                </a:lnTo>
                <a:lnTo>
                  <a:pt x="396" y="230"/>
                </a:lnTo>
                <a:lnTo>
                  <a:pt x="396" y="86"/>
                </a:lnTo>
                <a:lnTo>
                  <a:pt x="252" y="86"/>
                </a:lnTo>
                <a:lnTo>
                  <a:pt x="252" y="86"/>
                </a:lnTo>
                <a:lnTo>
                  <a:pt x="256" y="72"/>
                </a:lnTo>
                <a:lnTo>
                  <a:pt x="256" y="58"/>
                </a:lnTo>
                <a:lnTo>
                  <a:pt x="256" y="58"/>
                </a:lnTo>
                <a:lnTo>
                  <a:pt x="256" y="46"/>
                </a:lnTo>
                <a:lnTo>
                  <a:pt x="252" y="36"/>
                </a:lnTo>
                <a:lnTo>
                  <a:pt x="246" y="26"/>
                </a:lnTo>
                <a:lnTo>
                  <a:pt x="240" y="16"/>
                </a:lnTo>
                <a:lnTo>
                  <a:pt x="230" y="10"/>
                </a:lnTo>
                <a:lnTo>
                  <a:pt x="220" y="4"/>
                </a:lnTo>
                <a:lnTo>
                  <a:pt x="210" y="0"/>
                </a:lnTo>
                <a:lnTo>
                  <a:pt x="198" y="0"/>
                </a:lnTo>
                <a:lnTo>
                  <a:pt x="198" y="0"/>
                </a:lnTo>
                <a:lnTo>
                  <a:pt x="186" y="0"/>
                </a:lnTo>
                <a:lnTo>
                  <a:pt x="174" y="4"/>
                </a:lnTo>
                <a:lnTo>
                  <a:pt x="164" y="10"/>
                </a:lnTo>
                <a:lnTo>
                  <a:pt x="156" y="16"/>
                </a:lnTo>
                <a:lnTo>
                  <a:pt x="148" y="26"/>
                </a:lnTo>
                <a:lnTo>
                  <a:pt x="142" y="36"/>
                </a:lnTo>
                <a:lnTo>
                  <a:pt x="140" y="46"/>
                </a:lnTo>
                <a:lnTo>
                  <a:pt x="138" y="58"/>
                </a:lnTo>
                <a:lnTo>
                  <a:pt x="138" y="58"/>
                </a:lnTo>
                <a:lnTo>
                  <a:pt x="138" y="72"/>
                </a:lnTo>
                <a:lnTo>
                  <a:pt x="142" y="86"/>
                </a:lnTo>
                <a:lnTo>
                  <a:pt x="0" y="86"/>
                </a:lnTo>
                <a:close/>
              </a:path>
            </a:pathLst>
          </a:custGeom>
          <a:solidFill>
            <a:srgbClr val="FF9933"/>
          </a:solidFill>
          <a:ln w="38100">
            <a:solidFill>
              <a:srgbClr val="000000"/>
            </a:solidFill>
            <a:prstDash val="solid"/>
            <a:round/>
            <a:headEnd/>
            <a:tailEnd/>
          </a:ln>
          <a:scene3d>
            <a:camera prst="isometricOffAxis1Top"/>
            <a:lightRig rig="threePt" dir="t"/>
          </a:scene3d>
          <a:sp3d extrusionH="57150">
            <a:bevelT/>
          </a:sp3d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20" name="Freeform 14"/>
          <p:cNvSpPr>
            <a:spLocks/>
          </p:cNvSpPr>
          <p:nvPr/>
        </p:nvSpPr>
        <p:spPr bwMode="auto">
          <a:xfrm>
            <a:off x="2443822" y="5555918"/>
            <a:ext cx="842456" cy="842456"/>
          </a:xfrm>
          <a:custGeom>
            <a:avLst/>
            <a:gdLst>
              <a:gd name="T0" fmla="*/ 0 w 396"/>
              <a:gd name="T1" fmla="*/ 146 h 396"/>
              <a:gd name="T2" fmla="*/ 18 w 396"/>
              <a:gd name="T3" fmla="*/ 140 h 396"/>
              <a:gd name="T4" fmla="*/ 36 w 396"/>
              <a:gd name="T5" fmla="*/ 138 h 396"/>
              <a:gd name="T6" fmla="*/ 58 w 396"/>
              <a:gd name="T7" fmla="*/ 144 h 396"/>
              <a:gd name="T8" fmla="*/ 78 w 396"/>
              <a:gd name="T9" fmla="*/ 156 h 396"/>
              <a:gd name="T10" fmla="*/ 90 w 396"/>
              <a:gd name="T11" fmla="*/ 176 h 396"/>
              <a:gd name="T12" fmla="*/ 94 w 396"/>
              <a:gd name="T13" fmla="*/ 198 h 396"/>
              <a:gd name="T14" fmla="*/ 94 w 396"/>
              <a:gd name="T15" fmla="*/ 210 h 396"/>
              <a:gd name="T16" fmla="*/ 84 w 396"/>
              <a:gd name="T17" fmla="*/ 232 h 396"/>
              <a:gd name="T18" fmla="*/ 68 w 396"/>
              <a:gd name="T19" fmla="*/ 248 h 396"/>
              <a:gd name="T20" fmla="*/ 48 w 396"/>
              <a:gd name="T21" fmla="*/ 256 h 396"/>
              <a:gd name="T22" fmla="*/ 36 w 396"/>
              <a:gd name="T23" fmla="*/ 258 h 396"/>
              <a:gd name="T24" fmla="*/ 0 w 396"/>
              <a:gd name="T25" fmla="*/ 252 h 396"/>
              <a:gd name="T26" fmla="*/ 396 w 396"/>
              <a:gd name="T27" fmla="*/ 396 h 396"/>
              <a:gd name="T28" fmla="*/ 396 w 396"/>
              <a:gd name="T29" fmla="*/ 252 h 396"/>
              <a:gd name="T30" fmla="*/ 360 w 396"/>
              <a:gd name="T31" fmla="*/ 258 h 396"/>
              <a:gd name="T32" fmla="*/ 348 w 396"/>
              <a:gd name="T33" fmla="*/ 256 h 396"/>
              <a:gd name="T34" fmla="*/ 326 w 396"/>
              <a:gd name="T35" fmla="*/ 248 h 396"/>
              <a:gd name="T36" fmla="*/ 310 w 396"/>
              <a:gd name="T37" fmla="*/ 232 h 396"/>
              <a:gd name="T38" fmla="*/ 302 w 396"/>
              <a:gd name="T39" fmla="*/ 210 h 396"/>
              <a:gd name="T40" fmla="*/ 300 w 396"/>
              <a:gd name="T41" fmla="*/ 198 h 396"/>
              <a:gd name="T42" fmla="*/ 306 w 396"/>
              <a:gd name="T43" fmla="*/ 176 h 396"/>
              <a:gd name="T44" fmla="*/ 318 w 396"/>
              <a:gd name="T45" fmla="*/ 156 h 396"/>
              <a:gd name="T46" fmla="*/ 338 w 396"/>
              <a:gd name="T47" fmla="*/ 144 h 396"/>
              <a:gd name="T48" fmla="*/ 360 w 396"/>
              <a:gd name="T49" fmla="*/ 138 h 396"/>
              <a:gd name="T50" fmla="*/ 376 w 396"/>
              <a:gd name="T51" fmla="*/ 140 h 396"/>
              <a:gd name="T52" fmla="*/ 396 w 396"/>
              <a:gd name="T53" fmla="*/ 0 h 396"/>
              <a:gd name="T54" fmla="*/ 250 w 396"/>
              <a:gd name="T55" fmla="*/ 0 h 396"/>
              <a:gd name="T56" fmla="*/ 258 w 396"/>
              <a:gd name="T57" fmla="*/ 36 h 396"/>
              <a:gd name="T58" fmla="*/ 256 w 396"/>
              <a:gd name="T59" fmla="*/ 48 h 396"/>
              <a:gd name="T60" fmla="*/ 246 w 396"/>
              <a:gd name="T61" fmla="*/ 70 h 396"/>
              <a:gd name="T62" fmla="*/ 230 w 396"/>
              <a:gd name="T63" fmla="*/ 86 h 396"/>
              <a:gd name="T64" fmla="*/ 210 w 396"/>
              <a:gd name="T65" fmla="*/ 94 h 396"/>
              <a:gd name="T66" fmla="*/ 198 w 396"/>
              <a:gd name="T67" fmla="*/ 96 h 396"/>
              <a:gd name="T68" fmla="*/ 174 w 396"/>
              <a:gd name="T69" fmla="*/ 90 h 396"/>
              <a:gd name="T70" fmla="*/ 156 w 396"/>
              <a:gd name="T71" fmla="*/ 78 h 396"/>
              <a:gd name="T72" fmla="*/ 142 w 396"/>
              <a:gd name="T73" fmla="*/ 58 h 396"/>
              <a:gd name="T74" fmla="*/ 138 w 396"/>
              <a:gd name="T75" fmla="*/ 36 h 396"/>
              <a:gd name="T76" fmla="*/ 140 w 396"/>
              <a:gd name="T77" fmla="*/ 20 h 396"/>
              <a:gd name="T78" fmla="*/ 0 w 396"/>
              <a:gd name="T79" fmla="*/ 0 h 3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396" h="396">
                <a:moveTo>
                  <a:pt x="0" y="0"/>
                </a:moveTo>
                <a:lnTo>
                  <a:pt x="0" y="146"/>
                </a:lnTo>
                <a:lnTo>
                  <a:pt x="0" y="146"/>
                </a:lnTo>
                <a:lnTo>
                  <a:pt x="18" y="140"/>
                </a:lnTo>
                <a:lnTo>
                  <a:pt x="36" y="138"/>
                </a:lnTo>
                <a:lnTo>
                  <a:pt x="36" y="138"/>
                </a:lnTo>
                <a:lnTo>
                  <a:pt x="48" y="140"/>
                </a:lnTo>
                <a:lnTo>
                  <a:pt x="58" y="144"/>
                </a:lnTo>
                <a:lnTo>
                  <a:pt x="68" y="148"/>
                </a:lnTo>
                <a:lnTo>
                  <a:pt x="78" y="156"/>
                </a:lnTo>
                <a:lnTo>
                  <a:pt x="84" y="164"/>
                </a:lnTo>
                <a:lnTo>
                  <a:pt x="90" y="176"/>
                </a:lnTo>
                <a:lnTo>
                  <a:pt x="94" y="186"/>
                </a:lnTo>
                <a:lnTo>
                  <a:pt x="94" y="198"/>
                </a:lnTo>
                <a:lnTo>
                  <a:pt x="94" y="198"/>
                </a:lnTo>
                <a:lnTo>
                  <a:pt x="94" y="210"/>
                </a:lnTo>
                <a:lnTo>
                  <a:pt x="90" y="222"/>
                </a:lnTo>
                <a:lnTo>
                  <a:pt x="84" y="232"/>
                </a:lnTo>
                <a:lnTo>
                  <a:pt x="78" y="240"/>
                </a:lnTo>
                <a:lnTo>
                  <a:pt x="68" y="248"/>
                </a:lnTo>
                <a:lnTo>
                  <a:pt x="58" y="252"/>
                </a:lnTo>
                <a:lnTo>
                  <a:pt x="48" y="256"/>
                </a:lnTo>
                <a:lnTo>
                  <a:pt x="36" y="258"/>
                </a:lnTo>
                <a:lnTo>
                  <a:pt x="36" y="258"/>
                </a:lnTo>
                <a:lnTo>
                  <a:pt x="18" y="256"/>
                </a:lnTo>
                <a:lnTo>
                  <a:pt x="0" y="252"/>
                </a:lnTo>
                <a:lnTo>
                  <a:pt x="0" y="396"/>
                </a:lnTo>
                <a:lnTo>
                  <a:pt x="396" y="396"/>
                </a:lnTo>
                <a:lnTo>
                  <a:pt x="396" y="252"/>
                </a:lnTo>
                <a:lnTo>
                  <a:pt x="396" y="252"/>
                </a:lnTo>
                <a:lnTo>
                  <a:pt x="376" y="256"/>
                </a:lnTo>
                <a:lnTo>
                  <a:pt x="360" y="258"/>
                </a:lnTo>
                <a:lnTo>
                  <a:pt x="360" y="258"/>
                </a:lnTo>
                <a:lnTo>
                  <a:pt x="348" y="256"/>
                </a:lnTo>
                <a:lnTo>
                  <a:pt x="338" y="252"/>
                </a:lnTo>
                <a:lnTo>
                  <a:pt x="326" y="248"/>
                </a:lnTo>
                <a:lnTo>
                  <a:pt x="318" y="240"/>
                </a:lnTo>
                <a:lnTo>
                  <a:pt x="310" y="232"/>
                </a:lnTo>
                <a:lnTo>
                  <a:pt x="306" y="222"/>
                </a:lnTo>
                <a:lnTo>
                  <a:pt x="302" y="210"/>
                </a:lnTo>
                <a:lnTo>
                  <a:pt x="300" y="198"/>
                </a:lnTo>
                <a:lnTo>
                  <a:pt x="300" y="198"/>
                </a:lnTo>
                <a:lnTo>
                  <a:pt x="302" y="186"/>
                </a:lnTo>
                <a:lnTo>
                  <a:pt x="306" y="176"/>
                </a:lnTo>
                <a:lnTo>
                  <a:pt x="310" y="164"/>
                </a:lnTo>
                <a:lnTo>
                  <a:pt x="318" y="156"/>
                </a:lnTo>
                <a:lnTo>
                  <a:pt x="326" y="148"/>
                </a:lnTo>
                <a:lnTo>
                  <a:pt x="338" y="144"/>
                </a:lnTo>
                <a:lnTo>
                  <a:pt x="348" y="140"/>
                </a:lnTo>
                <a:lnTo>
                  <a:pt x="360" y="138"/>
                </a:lnTo>
                <a:lnTo>
                  <a:pt x="360" y="138"/>
                </a:lnTo>
                <a:lnTo>
                  <a:pt x="376" y="140"/>
                </a:lnTo>
                <a:lnTo>
                  <a:pt x="396" y="146"/>
                </a:lnTo>
                <a:lnTo>
                  <a:pt x="396" y="0"/>
                </a:lnTo>
                <a:lnTo>
                  <a:pt x="250" y="0"/>
                </a:lnTo>
                <a:lnTo>
                  <a:pt x="250" y="0"/>
                </a:lnTo>
                <a:lnTo>
                  <a:pt x="256" y="20"/>
                </a:lnTo>
                <a:lnTo>
                  <a:pt x="258" y="36"/>
                </a:lnTo>
                <a:lnTo>
                  <a:pt x="258" y="36"/>
                </a:lnTo>
                <a:lnTo>
                  <a:pt x="256" y="48"/>
                </a:lnTo>
                <a:lnTo>
                  <a:pt x="252" y="58"/>
                </a:lnTo>
                <a:lnTo>
                  <a:pt x="246" y="70"/>
                </a:lnTo>
                <a:lnTo>
                  <a:pt x="240" y="78"/>
                </a:lnTo>
                <a:lnTo>
                  <a:pt x="230" y="86"/>
                </a:lnTo>
                <a:lnTo>
                  <a:pt x="220" y="90"/>
                </a:lnTo>
                <a:lnTo>
                  <a:pt x="210" y="94"/>
                </a:lnTo>
                <a:lnTo>
                  <a:pt x="198" y="96"/>
                </a:lnTo>
                <a:lnTo>
                  <a:pt x="198" y="96"/>
                </a:lnTo>
                <a:lnTo>
                  <a:pt x="186" y="94"/>
                </a:lnTo>
                <a:lnTo>
                  <a:pt x="174" y="90"/>
                </a:lnTo>
                <a:lnTo>
                  <a:pt x="164" y="86"/>
                </a:lnTo>
                <a:lnTo>
                  <a:pt x="156" y="78"/>
                </a:lnTo>
                <a:lnTo>
                  <a:pt x="148" y="70"/>
                </a:lnTo>
                <a:lnTo>
                  <a:pt x="142" y="58"/>
                </a:lnTo>
                <a:lnTo>
                  <a:pt x="140" y="48"/>
                </a:lnTo>
                <a:lnTo>
                  <a:pt x="138" y="36"/>
                </a:lnTo>
                <a:lnTo>
                  <a:pt x="138" y="36"/>
                </a:lnTo>
                <a:lnTo>
                  <a:pt x="140" y="20"/>
                </a:lnTo>
                <a:lnTo>
                  <a:pt x="144" y="0"/>
                </a:lnTo>
                <a:lnTo>
                  <a:pt x="0" y="0"/>
                </a:lnTo>
                <a:close/>
              </a:path>
            </a:pathLst>
          </a:custGeom>
          <a:solidFill>
            <a:srgbClr val="FF9933"/>
          </a:solidFill>
          <a:ln w="38100">
            <a:solidFill>
              <a:srgbClr val="000000"/>
            </a:solidFill>
            <a:prstDash val="solid"/>
            <a:round/>
            <a:headEnd/>
            <a:tailEnd/>
          </a:ln>
          <a:scene3d>
            <a:camera prst="isometricOffAxis1Top"/>
            <a:lightRig rig="threePt" dir="t"/>
          </a:scene3d>
          <a:sp3d extrusionH="57150">
            <a:bevelT/>
          </a:sp3d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21" name="Freeform 19"/>
          <p:cNvSpPr>
            <a:spLocks/>
          </p:cNvSpPr>
          <p:nvPr/>
        </p:nvSpPr>
        <p:spPr bwMode="auto">
          <a:xfrm>
            <a:off x="3101193" y="5185454"/>
            <a:ext cx="1212625" cy="842455"/>
          </a:xfrm>
          <a:custGeom>
            <a:avLst/>
            <a:gdLst>
              <a:gd name="T0" fmla="*/ 88 w 570"/>
              <a:gd name="T1" fmla="*/ 144 h 396"/>
              <a:gd name="T2" fmla="*/ 72 w 570"/>
              <a:gd name="T3" fmla="*/ 140 h 396"/>
              <a:gd name="T4" fmla="*/ 60 w 570"/>
              <a:gd name="T5" fmla="*/ 140 h 396"/>
              <a:gd name="T6" fmla="*/ 36 w 570"/>
              <a:gd name="T7" fmla="*/ 144 h 396"/>
              <a:gd name="T8" fmla="*/ 18 w 570"/>
              <a:gd name="T9" fmla="*/ 156 h 396"/>
              <a:gd name="T10" fmla="*/ 6 w 570"/>
              <a:gd name="T11" fmla="*/ 176 h 396"/>
              <a:gd name="T12" fmla="*/ 0 w 570"/>
              <a:gd name="T13" fmla="*/ 198 h 396"/>
              <a:gd name="T14" fmla="*/ 2 w 570"/>
              <a:gd name="T15" fmla="*/ 210 h 396"/>
              <a:gd name="T16" fmla="*/ 10 w 570"/>
              <a:gd name="T17" fmla="*/ 232 h 396"/>
              <a:gd name="T18" fmla="*/ 26 w 570"/>
              <a:gd name="T19" fmla="*/ 248 h 396"/>
              <a:gd name="T20" fmla="*/ 48 w 570"/>
              <a:gd name="T21" fmla="*/ 256 h 396"/>
              <a:gd name="T22" fmla="*/ 60 w 570"/>
              <a:gd name="T23" fmla="*/ 258 h 396"/>
              <a:gd name="T24" fmla="*/ 88 w 570"/>
              <a:gd name="T25" fmla="*/ 254 h 396"/>
              <a:gd name="T26" fmla="*/ 484 w 570"/>
              <a:gd name="T27" fmla="*/ 396 h 396"/>
              <a:gd name="T28" fmla="*/ 484 w 570"/>
              <a:gd name="T29" fmla="*/ 254 h 396"/>
              <a:gd name="T30" fmla="*/ 512 w 570"/>
              <a:gd name="T31" fmla="*/ 258 h 396"/>
              <a:gd name="T32" fmla="*/ 524 w 570"/>
              <a:gd name="T33" fmla="*/ 256 h 396"/>
              <a:gd name="T34" fmla="*/ 544 w 570"/>
              <a:gd name="T35" fmla="*/ 248 h 396"/>
              <a:gd name="T36" fmla="*/ 560 w 570"/>
              <a:gd name="T37" fmla="*/ 232 h 396"/>
              <a:gd name="T38" fmla="*/ 570 w 570"/>
              <a:gd name="T39" fmla="*/ 210 h 396"/>
              <a:gd name="T40" fmla="*/ 570 w 570"/>
              <a:gd name="T41" fmla="*/ 198 h 396"/>
              <a:gd name="T42" fmla="*/ 566 w 570"/>
              <a:gd name="T43" fmla="*/ 176 h 396"/>
              <a:gd name="T44" fmla="*/ 554 w 570"/>
              <a:gd name="T45" fmla="*/ 156 h 396"/>
              <a:gd name="T46" fmla="*/ 534 w 570"/>
              <a:gd name="T47" fmla="*/ 144 h 396"/>
              <a:gd name="T48" fmla="*/ 512 w 570"/>
              <a:gd name="T49" fmla="*/ 140 h 396"/>
              <a:gd name="T50" fmla="*/ 498 w 570"/>
              <a:gd name="T51" fmla="*/ 140 h 396"/>
              <a:gd name="T52" fmla="*/ 484 w 570"/>
              <a:gd name="T53" fmla="*/ 0 h 396"/>
              <a:gd name="T54" fmla="*/ 338 w 570"/>
              <a:gd name="T55" fmla="*/ 0 h 396"/>
              <a:gd name="T56" fmla="*/ 344 w 570"/>
              <a:gd name="T57" fmla="*/ 36 h 396"/>
              <a:gd name="T58" fmla="*/ 344 w 570"/>
              <a:gd name="T59" fmla="*/ 48 h 396"/>
              <a:gd name="T60" fmla="*/ 334 w 570"/>
              <a:gd name="T61" fmla="*/ 70 h 396"/>
              <a:gd name="T62" fmla="*/ 318 w 570"/>
              <a:gd name="T63" fmla="*/ 86 h 396"/>
              <a:gd name="T64" fmla="*/ 298 w 570"/>
              <a:gd name="T65" fmla="*/ 94 h 396"/>
              <a:gd name="T66" fmla="*/ 286 w 570"/>
              <a:gd name="T67" fmla="*/ 96 h 396"/>
              <a:gd name="T68" fmla="*/ 262 w 570"/>
              <a:gd name="T69" fmla="*/ 90 h 396"/>
              <a:gd name="T70" fmla="*/ 244 w 570"/>
              <a:gd name="T71" fmla="*/ 78 h 396"/>
              <a:gd name="T72" fmla="*/ 230 w 570"/>
              <a:gd name="T73" fmla="*/ 60 h 396"/>
              <a:gd name="T74" fmla="*/ 226 w 570"/>
              <a:gd name="T75" fmla="*/ 36 h 396"/>
              <a:gd name="T76" fmla="*/ 228 w 570"/>
              <a:gd name="T77" fmla="*/ 20 h 396"/>
              <a:gd name="T78" fmla="*/ 88 w 570"/>
              <a:gd name="T79" fmla="*/ 0 h 3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570" h="396">
                <a:moveTo>
                  <a:pt x="88" y="0"/>
                </a:moveTo>
                <a:lnTo>
                  <a:pt x="88" y="144"/>
                </a:lnTo>
                <a:lnTo>
                  <a:pt x="88" y="144"/>
                </a:lnTo>
                <a:lnTo>
                  <a:pt x="72" y="140"/>
                </a:lnTo>
                <a:lnTo>
                  <a:pt x="60" y="140"/>
                </a:lnTo>
                <a:lnTo>
                  <a:pt x="60" y="140"/>
                </a:lnTo>
                <a:lnTo>
                  <a:pt x="48" y="140"/>
                </a:lnTo>
                <a:lnTo>
                  <a:pt x="36" y="144"/>
                </a:lnTo>
                <a:lnTo>
                  <a:pt x="26" y="150"/>
                </a:lnTo>
                <a:lnTo>
                  <a:pt x="18" y="156"/>
                </a:lnTo>
                <a:lnTo>
                  <a:pt x="10" y="166"/>
                </a:lnTo>
                <a:lnTo>
                  <a:pt x="6" y="176"/>
                </a:lnTo>
                <a:lnTo>
                  <a:pt x="2" y="186"/>
                </a:lnTo>
                <a:lnTo>
                  <a:pt x="0" y="198"/>
                </a:lnTo>
                <a:lnTo>
                  <a:pt x="0" y="198"/>
                </a:lnTo>
                <a:lnTo>
                  <a:pt x="2" y="210"/>
                </a:lnTo>
                <a:lnTo>
                  <a:pt x="6" y="222"/>
                </a:lnTo>
                <a:lnTo>
                  <a:pt x="10" y="232"/>
                </a:lnTo>
                <a:lnTo>
                  <a:pt x="18" y="240"/>
                </a:lnTo>
                <a:lnTo>
                  <a:pt x="26" y="248"/>
                </a:lnTo>
                <a:lnTo>
                  <a:pt x="36" y="254"/>
                </a:lnTo>
                <a:lnTo>
                  <a:pt x="48" y="256"/>
                </a:lnTo>
                <a:lnTo>
                  <a:pt x="60" y="258"/>
                </a:lnTo>
                <a:lnTo>
                  <a:pt x="60" y="258"/>
                </a:lnTo>
                <a:lnTo>
                  <a:pt x="72" y="256"/>
                </a:lnTo>
                <a:lnTo>
                  <a:pt x="88" y="254"/>
                </a:lnTo>
                <a:lnTo>
                  <a:pt x="88" y="396"/>
                </a:lnTo>
                <a:lnTo>
                  <a:pt x="484" y="396"/>
                </a:lnTo>
                <a:lnTo>
                  <a:pt x="484" y="254"/>
                </a:lnTo>
                <a:lnTo>
                  <a:pt x="484" y="254"/>
                </a:lnTo>
                <a:lnTo>
                  <a:pt x="498" y="256"/>
                </a:lnTo>
                <a:lnTo>
                  <a:pt x="512" y="258"/>
                </a:lnTo>
                <a:lnTo>
                  <a:pt x="512" y="258"/>
                </a:lnTo>
                <a:lnTo>
                  <a:pt x="524" y="256"/>
                </a:lnTo>
                <a:lnTo>
                  <a:pt x="534" y="254"/>
                </a:lnTo>
                <a:lnTo>
                  <a:pt x="544" y="248"/>
                </a:lnTo>
                <a:lnTo>
                  <a:pt x="554" y="240"/>
                </a:lnTo>
                <a:lnTo>
                  <a:pt x="560" y="232"/>
                </a:lnTo>
                <a:lnTo>
                  <a:pt x="566" y="222"/>
                </a:lnTo>
                <a:lnTo>
                  <a:pt x="570" y="210"/>
                </a:lnTo>
                <a:lnTo>
                  <a:pt x="570" y="198"/>
                </a:lnTo>
                <a:lnTo>
                  <a:pt x="570" y="198"/>
                </a:lnTo>
                <a:lnTo>
                  <a:pt x="570" y="186"/>
                </a:lnTo>
                <a:lnTo>
                  <a:pt x="566" y="176"/>
                </a:lnTo>
                <a:lnTo>
                  <a:pt x="560" y="166"/>
                </a:lnTo>
                <a:lnTo>
                  <a:pt x="554" y="156"/>
                </a:lnTo>
                <a:lnTo>
                  <a:pt x="544" y="150"/>
                </a:lnTo>
                <a:lnTo>
                  <a:pt x="534" y="144"/>
                </a:lnTo>
                <a:lnTo>
                  <a:pt x="524" y="140"/>
                </a:lnTo>
                <a:lnTo>
                  <a:pt x="512" y="140"/>
                </a:lnTo>
                <a:lnTo>
                  <a:pt x="512" y="140"/>
                </a:lnTo>
                <a:lnTo>
                  <a:pt x="498" y="140"/>
                </a:lnTo>
                <a:lnTo>
                  <a:pt x="484" y="144"/>
                </a:lnTo>
                <a:lnTo>
                  <a:pt x="484" y="0"/>
                </a:lnTo>
                <a:lnTo>
                  <a:pt x="338" y="0"/>
                </a:lnTo>
                <a:lnTo>
                  <a:pt x="338" y="0"/>
                </a:lnTo>
                <a:lnTo>
                  <a:pt x="344" y="20"/>
                </a:lnTo>
                <a:lnTo>
                  <a:pt x="344" y="36"/>
                </a:lnTo>
                <a:lnTo>
                  <a:pt x="344" y="36"/>
                </a:lnTo>
                <a:lnTo>
                  <a:pt x="344" y="48"/>
                </a:lnTo>
                <a:lnTo>
                  <a:pt x="340" y="60"/>
                </a:lnTo>
                <a:lnTo>
                  <a:pt x="334" y="70"/>
                </a:lnTo>
                <a:lnTo>
                  <a:pt x="328" y="78"/>
                </a:lnTo>
                <a:lnTo>
                  <a:pt x="318" y="86"/>
                </a:lnTo>
                <a:lnTo>
                  <a:pt x="308" y="90"/>
                </a:lnTo>
                <a:lnTo>
                  <a:pt x="298" y="94"/>
                </a:lnTo>
                <a:lnTo>
                  <a:pt x="286" y="96"/>
                </a:lnTo>
                <a:lnTo>
                  <a:pt x="286" y="96"/>
                </a:lnTo>
                <a:lnTo>
                  <a:pt x="274" y="94"/>
                </a:lnTo>
                <a:lnTo>
                  <a:pt x="262" y="90"/>
                </a:lnTo>
                <a:lnTo>
                  <a:pt x="252" y="86"/>
                </a:lnTo>
                <a:lnTo>
                  <a:pt x="244" y="78"/>
                </a:lnTo>
                <a:lnTo>
                  <a:pt x="236" y="70"/>
                </a:lnTo>
                <a:lnTo>
                  <a:pt x="230" y="60"/>
                </a:lnTo>
                <a:lnTo>
                  <a:pt x="228" y="48"/>
                </a:lnTo>
                <a:lnTo>
                  <a:pt x="226" y="36"/>
                </a:lnTo>
                <a:lnTo>
                  <a:pt x="226" y="36"/>
                </a:lnTo>
                <a:lnTo>
                  <a:pt x="228" y="20"/>
                </a:lnTo>
                <a:lnTo>
                  <a:pt x="232" y="0"/>
                </a:lnTo>
                <a:lnTo>
                  <a:pt x="88" y="0"/>
                </a:lnTo>
                <a:close/>
              </a:path>
            </a:pathLst>
          </a:custGeom>
          <a:solidFill>
            <a:srgbClr val="FF9933"/>
          </a:solidFill>
          <a:ln w="38100">
            <a:solidFill>
              <a:srgbClr val="000000"/>
            </a:solidFill>
            <a:prstDash val="solid"/>
            <a:round/>
            <a:headEnd/>
            <a:tailEnd/>
          </a:ln>
          <a:scene3d>
            <a:camera prst="isometricOffAxis1Top"/>
            <a:lightRig rig="threePt" dir="t"/>
          </a:scene3d>
          <a:sp3d extrusionH="57150">
            <a:bevelT/>
          </a:sp3d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22" name="Freeform 20"/>
          <p:cNvSpPr>
            <a:spLocks/>
          </p:cNvSpPr>
          <p:nvPr/>
        </p:nvSpPr>
        <p:spPr bwMode="auto">
          <a:xfrm>
            <a:off x="1416281" y="4998241"/>
            <a:ext cx="1212626" cy="1029668"/>
          </a:xfrm>
          <a:custGeom>
            <a:avLst/>
            <a:gdLst>
              <a:gd name="T0" fmla="*/ 86 w 570"/>
              <a:gd name="T1" fmla="*/ 232 h 484"/>
              <a:gd name="T2" fmla="*/ 72 w 570"/>
              <a:gd name="T3" fmla="*/ 228 h 484"/>
              <a:gd name="T4" fmla="*/ 58 w 570"/>
              <a:gd name="T5" fmla="*/ 226 h 484"/>
              <a:gd name="T6" fmla="*/ 36 w 570"/>
              <a:gd name="T7" fmla="*/ 232 h 484"/>
              <a:gd name="T8" fmla="*/ 16 w 570"/>
              <a:gd name="T9" fmla="*/ 244 h 484"/>
              <a:gd name="T10" fmla="*/ 4 w 570"/>
              <a:gd name="T11" fmla="*/ 264 h 484"/>
              <a:gd name="T12" fmla="*/ 0 w 570"/>
              <a:gd name="T13" fmla="*/ 286 h 484"/>
              <a:gd name="T14" fmla="*/ 0 w 570"/>
              <a:gd name="T15" fmla="*/ 298 h 484"/>
              <a:gd name="T16" fmla="*/ 10 w 570"/>
              <a:gd name="T17" fmla="*/ 320 h 484"/>
              <a:gd name="T18" fmla="*/ 26 w 570"/>
              <a:gd name="T19" fmla="*/ 336 h 484"/>
              <a:gd name="T20" fmla="*/ 46 w 570"/>
              <a:gd name="T21" fmla="*/ 344 h 484"/>
              <a:gd name="T22" fmla="*/ 58 w 570"/>
              <a:gd name="T23" fmla="*/ 346 h 484"/>
              <a:gd name="T24" fmla="*/ 86 w 570"/>
              <a:gd name="T25" fmla="*/ 342 h 484"/>
              <a:gd name="T26" fmla="*/ 482 w 570"/>
              <a:gd name="T27" fmla="*/ 484 h 484"/>
              <a:gd name="T28" fmla="*/ 482 w 570"/>
              <a:gd name="T29" fmla="*/ 342 h 484"/>
              <a:gd name="T30" fmla="*/ 510 w 570"/>
              <a:gd name="T31" fmla="*/ 346 h 484"/>
              <a:gd name="T32" fmla="*/ 522 w 570"/>
              <a:gd name="T33" fmla="*/ 344 h 484"/>
              <a:gd name="T34" fmla="*/ 544 w 570"/>
              <a:gd name="T35" fmla="*/ 336 h 484"/>
              <a:gd name="T36" fmla="*/ 560 w 570"/>
              <a:gd name="T37" fmla="*/ 320 h 484"/>
              <a:gd name="T38" fmla="*/ 568 w 570"/>
              <a:gd name="T39" fmla="*/ 298 h 484"/>
              <a:gd name="T40" fmla="*/ 570 w 570"/>
              <a:gd name="T41" fmla="*/ 286 h 484"/>
              <a:gd name="T42" fmla="*/ 564 w 570"/>
              <a:gd name="T43" fmla="*/ 264 h 484"/>
              <a:gd name="T44" fmla="*/ 552 w 570"/>
              <a:gd name="T45" fmla="*/ 244 h 484"/>
              <a:gd name="T46" fmla="*/ 534 w 570"/>
              <a:gd name="T47" fmla="*/ 232 h 484"/>
              <a:gd name="T48" fmla="*/ 510 w 570"/>
              <a:gd name="T49" fmla="*/ 226 h 484"/>
              <a:gd name="T50" fmla="*/ 498 w 570"/>
              <a:gd name="T51" fmla="*/ 228 h 484"/>
              <a:gd name="T52" fmla="*/ 482 w 570"/>
              <a:gd name="T53" fmla="*/ 88 h 484"/>
              <a:gd name="T54" fmla="*/ 340 w 570"/>
              <a:gd name="T55" fmla="*/ 88 h 484"/>
              <a:gd name="T56" fmla="*/ 344 w 570"/>
              <a:gd name="T57" fmla="*/ 60 h 484"/>
              <a:gd name="T58" fmla="*/ 342 w 570"/>
              <a:gd name="T59" fmla="*/ 48 h 484"/>
              <a:gd name="T60" fmla="*/ 334 w 570"/>
              <a:gd name="T61" fmla="*/ 28 h 484"/>
              <a:gd name="T62" fmla="*/ 318 w 570"/>
              <a:gd name="T63" fmla="*/ 12 h 484"/>
              <a:gd name="T64" fmla="*/ 296 w 570"/>
              <a:gd name="T65" fmla="*/ 2 h 484"/>
              <a:gd name="T66" fmla="*/ 284 w 570"/>
              <a:gd name="T67" fmla="*/ 0 h 484"/>
              <a:gd name="T68" fmla="*/ 262 w 570"/>
              <a:gd name="T69" fmla="*/ 6 h 484"/>
              <a:gd name="T70" fmla="*/ 242 w 570"/>
              <a:gd name="T71" fmla="*/ 18 h 484"/>
              <a:gd name="T72" fmla="*/ 230 w 570"/>
              <a:gd name="T73" fmla="*/ 38 h 484"/>
              <a:gd name="T74" fmla="*/ 224 w 570"/>
              <a:gd name="T75" fmla="*/ 60 h 484"/>
              <a:gd name="T76" fmla="*/ 226 w 570"/>
              <a:gd name="T77" fmla="*/ 74 h 484"/>
              <a:gd name="T78" fmla="*/ 86 w 570"/>
              <a:gd name="T79" fmla="*/ 88 h 4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570" h="484">
                <a:moveTo>
                  <a:pt x="86" y="88"/>
                </a:moveTo>
                <a:lnTo>
                  <a:pt x="86" y="232"/>
                </a:lnTo>
                <a:lnTo>
                  <a:pt x="86" y="232"/>
                </a:lnTo>
                <a:lnTo>
                  <a:pt x="72" y="228"/>
                </a:lnTo>
                <a:lnTo>
                  <a:pt x="58" y="226"/>
                </a:lnTo>
                <a:lnTo>
                  <a:pt x="58" y="226"/>
                </a:lnTo>
                <a:lnTo>
                  <a:pt x="46" y="228"/>
                </a:lnTo>
                <a:lnTo>
                  <a:pt x="36" y="232"/>
                </a:lnTo>
                <a:lnTo>
                  <a:pt x="26" y="236"/>
                </a:lnTo>
                <a:lnTo>
                  <a:pt x="16" y="244"/>
                </a:lnTo>
                <a:lnTo>
                  <a:pt x="10" y="252"/>
                </a:lnTo>
                <a:lnTo>
                  <a:pt x="4" y="264"/>
                </a:lnTo>
                <a:lnTo>
                  <a:pt x="0" y="274"/>
                </a:lnTo>
                <a:lnTo>
                  <a:pt x="0" y="286"/>
                </a:lnTo>
                <a:lnTo>
                  <a:pt x="0" y="286"/>
                </a:lnTo>
                <a:lnTo>
                  <a:pt x="0" y="298"/>
                </a:lnTo>
                <a:lnTo>
                  <a:pt x="4" y="310"/>
                </a:lnTo>
                <a:lnTo>
                  <a:pt x="10" y="320"/>
                </a:lnTo>
                <a:lnTo>
                  <a:pt x="16" y="328"/>
                </a:lnTo>
                <a:lnTo>
                  <a:pt x="26" y="336"/>
                </a:lnTo>
                <a:lnTo>
                  <a:pt x="36" y="340"/>
                </a:lnTo>
                <a:lnTo>
                  <a:pt x="46" y="344"/>
                </a:lnTo>
                <a:lnTo>
                  <a:pt x="58" y="346"/>
                </a:lnTo>
                <a:lnTo>
                  <a:pt x="58" y="346"/>
                </a:lnTo>
                <a:lnTo>
                  <a:pt x="72" y="344"/>
                </a:lnTo>
                <a:lnTo>
                  <a:pt x="86" y="342"/>
                </a:lnTo>
                <a:lnTo>
                  <a:pt x="86" y="484"/>
                </a:lnTo>
                <a:lnTo>
                  <a:pt x="482" y="484"/>
                </a:lnTo>
                <a:lnTo>
                  <a:pt x="482" y="342"/>
                </a:lnTo>
                <a:lnTo>
                  <a:pt x="482" y="342"/>
                </a:lnTo>
                <a:lnTo>
                  <a:pt x="498" y="344"/>
                </a:lnTo>
                <a:lnTo>
                  <a:pt x="510" y="346"/>
                </a:lnTo>
                <a:lnTo>
                  <a:pt x="510" y="346"/>
                </a:lnTo>
                <a:lnTo>
                  <a:pt x="522" y="344"/>
                </a:lnTo>
                <a:lnTo>
                  <a:pt x="534" y="340"/>
                </a:lnTo>
                <a:lnTo>
                  <a:pt x="544" y="336"/>
                </a:lnTo>
                <a:lnTo>
                  <a:pt x="552" y="328"/>
                </a:lnTo>
                <a:lnTo>
                  <a:pt x="560" y="320"/>
                </a:lnTo>
                <a:lnTo>
                  <a:pt x="564" y="310"/>
                </a:lnTo>
                <a:lnTo>
                  <a:pt x="568" y="298"/>
                </a:lnTo>
                <a:lnTo>
                  <a:pt x="570" y="286"/>
                </a:lnTo>
                <a:lnTo>
                  <a:pt x="570" y="286"/>
                </a:lnTo>
                <a:lnTo>
                  <a:pt x="568" y="274"/>
                </a:lnTo>
                <a:lnTo>
                  <a:pt x="564" y="264"/>
                </a:lnTo>
                <a:lnTo>
                  <a:pt x="560" y="252"/>
                </a:lnTo>
                <a:lnTo>
                  <a:pt x="552" y="244"/>
                </a:lnTo>
                <a:lnTo>
                  <a:pt x="544" y="236"/>
                </a:lnTo>
                <a:lnTo>
                  <a:pt x="534" y="232"/>
                </a:lnTo>
                <a:lnTo>
                  <a:pt x="522" y="228"/>
                </a:lnTo>
                <a:lnTo>
                  <a:pt x="510" y="226"/>
                </a:lnTo>
                <a:lnTo>
                  <a:pt x="510" y="226"/>
                </a:lnTo>
                <a:lnTo>
                  <a:pt x="498" y="228"/>
                </a:lnTo>
                <a:lnTo>
                  <a:pt x="482" y="232"/>
                </a:lnTo>
                <a:lnTo>
                  <a:pt x="482" y="88"/>
                </a:lnTo>
                <a:lnTo>
                  <a:pt x="340" y="88"/>
                </a:lnTo>
                <a:lnTo>
                  <a:pt x="340" y="88"/>
                </a:lnTo>
                <a:lnTo>
                  <a:pt x="342" y="74"/>
                </a:lnTo>
                <a:lnTo>
                  <a:pt x="344" y="60"/>
                </a:lnTo>
                <a:lnTo>
                  <a:pt x="344" y="60"/>
                </a:lnTo>
                <a:lnTo>
                  <a:pt x="342" y="48"/>
                </a:lnTo>
                <a:lnTo>
                  <a:pt x="338" y="38"/>
                </a:lnTo>
                <a:lnTo>
                  <a:pt x="334" y="28"/>
                </a:lnTo>
                <a:lnTo>
                  <a:pt x="326" y="18"/>
                </a:lnTo>
                <a:lnTo>
                  <a:pt x="318" y="12"/>
                </a:lnTo>
                <a:lnTo>
                  <a:pt x="308" y="6"/>
                </a:lnTo>
                <a:lnTo>
                  <a:pt x="296" y="2"/>
                </a:lnTo>
                <a:lnTo>
                  <a:pt x="284" y="0"/>
                </a:lnTo>
                <a:lnTo>
                  <a:pt x="284" y="0"/>
                </a:lnTo>
                <a:lnTo>
                  <a:pt x="272" y="2"/>
                </a:lnTo>
                <a:lnTo>
                  <a:pt x="262" y="6"/>
                </a:lnTo>
                <a:lnTo>
                  <a:pt x="252" y="12"/>
                </a:lnTo>
                <a:lnTo>
                  <a:pt x="242" y="18"/>
                </a:lnTo>
                <a:lnTo>
                  <a:pt x="234" y="28"/>
                </a:lnTo>
                <a:lnTo>
                  <a:pt x="230" y="38"/>
                </a:lnTo>
                <a:lnTo>
                  <a:pt x="226" y="48"/>
                </a:lnTo>
                <a:lnTo>
                  <a:pt x="224" y="60"/>
                </a:lnTo>
                <a:lnTo>
                  <a:pt x="224" y="60"/>
                </a:lnTo>
                <a:lnTo>
                  <a:pt x="226" y="74"/>
                </a:lnTo>
                <a:lnTo>
                  <a:pt x="230" y="88"/>
                </a:lnTo>
                <a:lnTo>
                  <a:pt x="86" y="88"/>
                </a:lnTo>
                <a:close/>
              </a:path>
            </a:pathLst>
          </a:custGeom>
          <a:solidFill>
            <a:srgbClr val="FF9933"/>
          </a:solidFill>
          <a:ln w="38100">
            <a:solidFill>
              <a:srgbClr val="000000"/>
            </a:solidFill>
            <a:prstDash val="solid"/>
            <a:round/>
            <a:headEnd/>
            <a:tailEnd/>
          </a:ln>
          <a:scene3d>
            <a:camera prst="isometricOffAxis1Top"/>
            <a:lightRig rig="threePt" dir="t"/>
          </a:scene3d>
          <a:sp3d extrusionH="57150">
            <a:bevelT/>
          </a:sp3d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23" name="Freeform 9"/>
          <p:cNvSpPr>
            <a:spLocks/>
          </p:cNvSpPr>
          <p:nvPr/>
        </p:nvSpPr>
        <p:spPr bwMode="auto">
          <a:xfrm>
            <a:off x="7498558" y="5372961"/>
            <a:ext cx="1025413" cy="1025413"/>
          </a:xfrm>
          <a:custGeom>
            <a:avLst/>
            <a:gdLst>
              <a:gd name="T0" fmla="*/ 0 w 482"/>
              <a:gd name="T1" fmla="*/ 232 h 482"/>
              <a:gd name="T2" fmla="*/ 18 w 482"/>
              <a:gd name="T3" fmla="*/ 226 h 482"/>
              <a:gd name="T4" fmla="*/ 34 w 482"/>
              <a:gd name="T5" fmla="*/ 224 h 482"/>
              <a:gd name="T6" fmla="*/ 58 w 482"/>
              <a:gd name="T7" fmla="*/ 230 h 482"/>
              <a:gd name="T8" fmla="*/ 76 w 482"/>
              <a:gd name="T9" fmla="*/ 242 h 482"/>
              <a:gd name="T10" fmla="*/ 90 w 482"/>
              <a:gd name="T11" fmla="*/ 262 h 482"/>
              <a:gd name="T12" fmla="*/ 94 w 482"/>
              <a:gd name="T13" fmla="*/ 284 h 482"/>
              <a:gd name="T14" fmla="*/ 94 w 482"/>
              <a:gd name="T15" fmla="*/ 296 h 482"/>
              <a:gd name="T16" fmla="*/ 84 w 482"/>
              <a:gd name="T17" fmla="*/ 318 h 482"/>
              <a:gd name="T18" fmla="*/ 68 w 482"/>
              <a:gd name="T19" fmla="*/ 334 h 482"/>
              <a:gd name="T20" fmla="*/ 46 w 482"/>
              <a:gd name="T21" fmla="*/ 342 h 482"/>
              <a:gd name="T22" fmla="*/ 34 w 482"/>
              <a:gd name="T23" fmla="*/ 344 h 482"/>
              <a:gd name="T24" fmla="*/ 0 w 482"/>
              <a:gd name="T25" fmla="*/ 338 h 482"/>
              <a:gd name="T26" fmla="*/ 396 w 482"/>
              <a:gd name="T27" fmla="*/ 482 h 482"/>
              <a:gd name="T28" fmla="*/ 396 w 482"/>
              <a:gd name="T29" fmla="*/ 340 h 482"/>
              <a:gd name="T30" fmla="*/ 424 w 482"/>
              <a:gd name="T31" fmla="*/ 344 h 482"/>
              <a:gd name="T32" fmla="*/ 436 w 482"/>
              <a:gd name="T33" fmla="*/ 342 h 482"/>
              <a:gd name="T34" fmla="*/ 456 w 482"/>
              <a:gd name="T35" fmla="*/ 334 h 482"/>
              <a:gd name="T36" fmla="*/ 472 w 482"/>
              <a:gd name="T37" fmla="*/ 318 h 482"/>
              <a:gd name="T38" fmla="*/ 482 w 482"/>
              <a:gd name="T39" fmla="*/ 296 h 482"/>
              <a:gd name="T40" fmla="*/ 482 w 482"/>
              <a:gd name="T41" fmla="*/ 284 h 482"/>
              <a:gd name="T42" fmla="*/ 478 w 482"/>
              <a:gd name="T43" fmla="*/ 262 h 482"/>
              <a:gd name="T44" fmla="*/ 466 w 482"/>
              <a:gd name="T45" fmla="*/ 242 h 482"/>
              <a:gd name="T46" fmla="*/ 446 w 482"/>
              <a:gd name="T47" fmla="*/ 230 h 482"/>
              <a:gd name="T48" fmla="*/ 424 w 482"/>
              <a:gd name="T49" fmla="*/ 224 h 482"/>
              <a:gd name="T50" fmla="*/ 410 w 482"/>
              <a:gd name="T51" fmla="*/ 226 h 482"/>
              <a:gd name="T52" fmla="*/ 396 w 482"/>
              <a:gd name="T53" fmla="*/ 86 h 482"/>
              <a:gd name="T54" fmla="*/ 252 w 482"/>
              <a:gd name="T55" fmla="*/ 86 h 482"/>
              <a:gd name="T56" fmla="*/ 256 w 482"/>
              <a:gd name="T57" fmla="*/ 58 h 482"/>
              <a:gd name="T58" fmla="*/ 256 w 482"/>
              <a:gd name="T59" fmla="*/ 46 h 482"/>
              <a:gd name="T60" fmla="*/ 246 w 482"/>
              <a:gd name="T61" fmla="*/ 26 h 482"/>
              <a:gd name="T62" fmla="*/ 230 w 482"/>
              <a:gd name="T63" fmla="*/ 10 h 482"/>
              <a:gd name="T64" fmla="*/ 210 w 482"/>
              <a:gd name="T65" fmla="*/ 0 h 482"/>
              <a:gd name="T66" fmla="*/ 198 w 482"/>
              <a:gd name="T67" fmla="*/ 0 h 482"/>
              <a:gd name="T68" fmla="*/ 174 w 482"/>
              <a:gd name="T69" fmla="*/ 4 h 482"/>
              <a:gd name="T70" fmla="*/ 156 w 482"/>
              <a:gd name="T71" fmla="*/ 16 h 482"/>
              <a:gd name="T72" fmla="*/ 142 w 482"/>
              <a:gd name="T73" fmla="*/ 36 h 482"/>
              <a:gd name="T74" fmla="*/ 138 w 482"/>
              <a:gd name="T75" fmla="*/ 58 h 482"/>
              <a:gd name="T76" fmla="*/ 138 w 482"/>
              <a:gd name="T77" fmla="*/ 72 h 482"/>
              <a:gd name="T78" fmla="*/ 0 w 482"/>
              <a:gd name="T79" fmla="*/ 86 h 4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482" h="482">
                <a:moveTo>
                  <a:pt x="0" y="86"/>
                </a:moveTo>
                <a:lnTo>
                  <a:pt x="0" y="232"/>
                </a:lnTo>
                <a:lnTo>
                  <a:pt x="0" y="232"/>
                </a:lnTo>
                <a:lnTo>
                  <a:pt x="18" y="226"/>
                </a:lnTo>
                <a:lnTo>
                  <a:pt x="34" y="224"/>
                </a:lnTo>
                <a:lnTo>
                  <a:pt x="34" y="224"/>
                </a:lnTo>
                <a:lnTo>
                  <a:pt x="46" y="226"/>
                </a:lnTo>
                <a:lnTo>
                  <a:pt x="58" y="230"/>
                </a:lnTo>
                <a:lnTo>
                  <a:pt x="68" y="236"/>
                </a:lnTo>
                <a:lnTo>
                  <a:pt x="76" y="242"/>
                </a:lnTo>
                <a:lnTo>
                  <a:pt x="84" y="252"/>
                </a:lnTo>
                <a:lnTo>
                  <a:pt x="90" y="262"/>
                </a:lnTo>
                <a:lnTo>
                  <a:pt x="94" y="272"/>
                </a:lnTo>
                <a:lnTo>
                  <a:pt x="94" y="284"/>
                </a:lnTo>
                <a:lnTo>
                  <a:pt x="94" y="284"/>
                </a:lnTo>
                <a:lnTo>
                  <a:pt x="94" y="296"/>
                </a:lnTo>
                <a:lnTo>
                  <a:pt x="90" y="308"/>
                </a:lnTo>
                <a:lnTo>
                  <a:pt x="84" y="318"/>
                </a:lnTo>
                <a:lnTo>
                  <a:pt x="76" y="326"/>
                </a:lnTo>
                <a:lnTo>
                  <a:pt x="68" y="334"/>
                </a:lnTo>
                <a:lnTo>
                  <a:pt x="58" y="340"/>
                </a:lnTo>
                <a:lnTo>
                  <a:pt x="46" y="342"/>
                </a:lnTo>
                <a:lnTo>
                  <a:pt x="34" y="344"/>
                </a:lnTo>
                <a:lnTo>
                  <a:pt x="34" y="344"/>
                </a:lnTo>
                <a:lnTo>
                  <a:pt x="18" y="342"/>
                </a:lnTo>
                <a:lnTo>
                  <a:pt x="0" y="338"/>
                </a:lnTo>
                <a:lnTo>
                  <a:pt x="0" y="482"/>
                </a:lnTo>
                <a:lnTo>
                  <a:pt x="396" y="482"/>
                </a:lnTo>
                <a:lnTo>
                  <a:pt x="396" y="340"/>
                </a:lnTo>
                <a:lnTo>
                  <a:pt x="396" y="340"/>
                </a:lnTo>
                <a:lnTo>
                  <a:pt x="410" y="342"/>
                </a:lnTo>
                <a:lnTo>
                  <a:pt x="424" y="344"/>
                </a:lnTo>
                <a:lnTo>
                  <a:pt x="424" y="344"/>
                </a:lnTo>
                <a:lnTo>
                  <a:pt x="436" y="342"/>
                </a:lnTo>
                <a:lnTo>
                  <a:pt x="446" y="340"/>
                </a:lnTo>
                <a:lnTo>
                  <a:pt x="456" y="334"/>
                </a:lnTo>
                <a:lnTo>
                  <a:pt x="466" y="326"/>
                </a:lnTo>
                <a:lnTo>
                  <a:pt x="472" y="318"/>
                </a:lnTo>
                <a:lnTo>
                  <a:pt x="478" y="308"/>
                </a:lnTo>
                <a:lnTo>
                  <a:pt x="482" y="296"/>
                </a:lnTo>
                <a:lnTo>
                  <a:pt x="482" y="284"/>
                </a:lnTo>
                <a:lnTo>
                  <a:pt x="482" y="284"/>
                </a:lnTo>
                <a:lnTo>
                  <a:pt x="482" y="272"/>
                </a:lnTo>
                <a:lnTo>
                  <a:pt x="478" y="262"/>
                </a:lnTo>
                <a:lnTo>
                  <a:pt x="472" y="252"/>
                </a:lnTo>
                <a:lnTo>
                  <a:pt x="466" y="242"/>
                </a:lnTo>
                <a:lnTo>
                  <a:pt x="456" y="236"/>
                </a:lnTo>
                <a:lnTo>
                  <a:pt x="446" y="230"/>
                </a:lnTo>
                <a:lnTo>
                  <a:pt x="436" y="226"/>
                </a:lnTo>
                <a:lnTo>
                  <a:pt x="424" y="224"/>
                </a:lnTo>
                <a:lnTo>
                  <a:pt x="424" y="224"/>
                </a:lnTo>
                <a:lnTo>
                  <a:pt x="410" y="226"/>
                </a:lnTo>
                <a:lnTo>
                  <a:pt x="396" y="230"/>
                </a:lnTo>
                <a:lnTo>
                  <a:pt x="396" y="86"/>
                </a:lnTo>
                <a:lnTo>
                  <a:pt x="252" y="86"/>
                </a:lnTo>
                <a:lnTo>
                  <a:pt x="252" y="86"/>
                </a:lnTo>
                <a:lnTo>
                  <a:pt x="256" y="72"/>
                </a:lnTo>
                <a:lnTo>
                  <a:pt x="256" y="58"/>
                </a:lnTo>
                <a:lnTo>
                  <a:pt x="256" y="58"/>
                </a:lnTo>
                <a:lnTo>
                  <a:pt x="256" y="46"/>
                </a:lnTo>
                <a:lnTo>
                  <a:pt x="252" y="36"/>
                </a:lnTo>
                <a:lnTo>
                  <a:pt x="246" y="26"/>
                </a:lnTo>
                <a:lnTo>
                  <a:pt x="240" y="16"/>
                </a:lnTo>
                <a:lnTo>
                  <a:pt x="230" y="10"/>
                </a:lnTo>
                <a:lnTo>
                  <a:pt x="220" y="4"/>
                </a:lnTo>
                <a:lnTo>
                  <a:pt x="210" y="0"/>
                </a:lnTo>
                <a:lnTo>
                  <a:pt x="198" y="0"/>
                </a:lnTo>
                <a:lnTo>
                  <a:pt x="198" y="0"/>
                </a:lnTo>
                <a:lnTo>
                  <a:pt x="186" y="0"/>
                </a:lnTo>
                <a:lnTo>
                  <a:pt x="174" y="4"/>
                </a:lnTo>
                <a:lnTo>
                  <a:pt x="164" y="10"/>
                </a:lnTo>
                <a:lnTo>
                  <a:pt x="156" y="16"/>
                </a:lnTo>
                <a:lnTo>
                  <a:pt x="148" y="26"/>
                </a:lnTo>
                <a:lnTo>
                  <a:pt x="142" y="36"/>
                </a:lnTo>
                <a:lnTo>
                  <a:pt x="140" y="46"/>
                </a:lnTo>
                <a:lnTo>
                  <a:pt x="138" y="58"/>
                </a:lnTo>
                <a:lnTo>
                  <a:pt x="138" y="58"/>
                </a:lnTo>
                <a:lnTo>
                  <a:pt x="138" y="72"/>
                </a:lnTo>
                <a:lnTo>
                  <a:pt x="142" y="86"/>
                </a:lnTo>
                <a:lnTo>
                  <a:pt x="0" y="86"/>
                </a:lnTo>
                <a:close/>
              </a:path>
            </a:pathLst>
          </a:custGeom>
          <a:solidFill>
            <a:srgbClr val="FF9933"/>
          </a:solidFill>
          <a:ln w="38100">
            <a:solidFill>
              <a:srgbClr val="000000"/>
            </a:solidFill>
            <a:prstDash val="solid"/>
            <a:round/>
            <a:headEnd/>
            <a:tailEnd/>
          </a:ln>
          <a:scene3d>
            <a:camera prst="isometricOffAxis1Top"/>
            <a:lightRig rig="threePt" dir="t"/>
          </a:scene3d>
          <a:sp3d extrusionH="57150">
            <a:bevelT/>
          </a:sp3d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24" name="Freeform 19"/>
          <p:cNvSpPr>
            <a:spLocks/>
          </p:cNvSpPr>
          <p:nvPr/>
        </p:nvSpPr>
        <p:spPr bwMode="auto">
          <a:xfrm>
            <a:off x="5628561" y="5555919"/>
            <a:ext cx="1212625" cy="842455"/>
          </a:xfrm>
          <a:custGeom>
            <a:avLst/>
            <a:gdLst>
              <a:gd name="T0" fmla="*/ 88 w 570"/>
              <a:gd name="T1" fmla="*/ 144 h 396"/>
              <a:gd name="T2" fmla="*/ 72 w 570"/>
              <a:gd name="T3" fmla="*/ 140 h 396"/>
              <a:gd name="T4" fmla="*/ 60 w 570"/>
              <a:gd name="T5" fmla="*/ 140 h 396"/>
              <a:gd name="T6" fmla="*/ 36 w 570"/>
              <a:gd name="T7" fmla="*/ 144 h 396"/>
              <a:gd name="T8" fmla="*/ 18 w 570"/>
              <a:gd name="T9" fmla="*/ 156 h 396"/>
              <a:gd name="T10" fmla="*/ 6 w 570"/>
              <a:gd name="T11" fmla="*/ 176 h 396"/>
              <a:gd name="T12" fmla="*/ 0 w 570"/>
              <a:gd name="T13" fmla="*/ 198 h 396"/>
              <a:gd name="T14" fmla="*/ 2 w 570"/>
              <a:gd name="T15" fmla="*/ 210 h 396"/>
              <a:gd name="T16" fmla="*/ 10 w 570"/>
              <a:gd name="T17" fmla="*/ 232 h 396"/>
              <a:gd name="T18" fmla="*/ 26 w 570"/>
              <a:gd name="T19" fmla="*/ 248 h 396"/>
              <a:gd name="T20" fmla="*/ 48 w 570"/>
              <a:gd name="T21" fmla="*/ 256 h 396"/>
              <a:gd name="T22" fmla="*/ 60 w 570"/>
              <a:gd name="T23" fmla="*/ 258 h 396"/>
              <a:gd name="T24" fmla="*/ 88 w 570"/>
              <a:gd name="T25" fmla="*/ 254 h 396"/>
              <a:gd name="T26" fmla="*/ 484 w 570"/>
              <a:gd name="T27" fmla="*/ 396 h 396"/>
              <a:gd name="T28" fmla="*/ 484 w 570"/>
              <a:gd name="T29" fmla="*/ 254 h 396"/>
              <a:gd name="T30" fmla="*/ 512 w 570"/>
              <a:gd name="T31" fmla="*/ 258 h 396"/>
              <a:gd name="T32" fmla="*/ 524 w 570"/>
              <a:gd name="T33" fmla="*/ 256 h 396"/>
              <a:gd name="T34" fmla="*/ 544 w 570"/>
              <a:gd name="T35" fmla="*/ 248 h 396"/>
              <a:gd name="T36" fmla="*/ 560 w 570"/>
              <a:gd name="T37" fmla="*/ 232 h 396"/>
              <a:gd name="T38" fmla="*/ 570 w 570"/>
              <a:gd name="T39" fmla="*/ 210 h 396"/>
              <a:gd name="T40" fmla="*/ 570 w 570"/>
              <a:gd name="T41" fmla="*/ 198 h 396"/>
              <a:gd name="T42" fmla="*/ 566 w 570"/>
              <a:gd name="T43" fmla="*/ 176 h 396"/>
              <a:gd name="T44" fmla="*/ 554 w 570"/>
              <a:gd name="T45" fmla="*/ 156 h 396"/>
              <a:gd name="T46" fmla="*/ 534 w 570"/>
              <a:gd name="T47" fmla="*/ 144 h 396"/>
              <a:gd name="T48" fmla="*/ 512 w 570"/>
              <a:gd name="T49" fmla="*/ 140 h 396"/>
              <a:gd name="T50" fmla="*/ 498 w 570"/>
              <a:gd name="T51" fmla="*/ 140 h 396"/>
              <a:gd name="T52" fmla="*/ 484 w 570"/>
              <a:gd name="T53" fmla="*/ 0 h 396"/>
              <a:gd name="T54" fmla="*/ 338 w 570"/>
              <a:gd name="T55" fmla="*/ 0 h 396"/>
              <a:gd name="T56" fmla="*/ 344 w 570"/>
              <a:gd name="T57" fmla="*/ 36 h 396"/>
              <a:gd name="T58" fmla="*/ 344 w 570"/>
              <a:gd name="T59" fmla="*/ 48 h 396"/>
              <a:gd name="T60" fmla="*/ 334 w 570"/>
              <a:gd name="T61" fmla="*/ 70 h 396"/>
              <a:gd name="T62" fmla="*/ 318 w 570"/>
              <a:gd name="T63" fmla="*/ 86 h 396"/>
              <a:gd name="T64" fmla="*/ 298 w 570"/>
              <a:gd name="T65" fmla="*/ 94 h 396"/>
              <a:gd name="T66" fmla="*/ 286 w 570"/>
              <a:gd name="T67" fmla="*/ 96 h 396"/>
              <a:gd name="T68" fmla="*/ 262 w 570"/>
              <a:gd name="T69" fmla="*/ 90 h 396"/>
              <a:gd name="T70" fmla="*/ 244 w 570"/>
              <a:gd name="T71" fmla="*/ 78 h 396"/>
              <a:gd name="T72" fmla="*/ 230 w 570"/>
              <a:gd name="T73" fmla="*/ 60 h 396"/>
              <a:gd name="T74" fmla="*/ 226 w 570"/>
              <a:gd name="T75" fmla="*/ 36 h 396"/>
              <a:gd name="T76" fmla="*/ 228 w 570"/>
              <a:gd name="T77" fmla="*/ 20 h 396"/>
              <a:gd name="T78" fmla="*/ 88 w 570"/>
              <a:gd name="T79" fmla="*/ 0 h 3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570" h="396">
                <a:moveTo>
                  <a:pt x="88" y="0"/>
                </a:moveTo>
                <a:lnTo>
                  <a:pt x="88" y="144"/>
                </a:lnTo>
                <a:lnTo>
                  <a:pt x="88" y="144"/>
                </a:lnTo>
                <a:lnTo>
                  <a:pt x="72" y="140"/>
                </a:lnTo>
                <a:lnTo>
                  <a:pt x="60" y="140"/>
                </a:lnTo>
                <a:lnTo>
                  <a:pt x="60" y="140"/>
                </a:lnTo>
                <a:lnTo>
                  <a:pt x="48" y="140"/>
                </a:lnTo>
                <a:lnTo>
                  <a:pt x="36" y="144"/>
                </a:lnTo>
                <a:lnTo>
                  <a:pt x="26" y="150"/>
                </a:lnTo>
                <a:lnTo>
                  <a:pt x="18" y="156"/>
                </a:lnTo>
                <a:lnTo>
                  <a:pt x="10" y="166"/>
                </a:lnTo>
                <a:lnTo>
                  <a:pt x="6" y="176"/>
                </a:lnTo>
                <a:lnTo>
                  <a:pt x="2" y="186"/>
                </a:lnTo>
                <a:lnTo>
                  <a:pt x="0" y="198"/>
                </a:lnTo>
                <a:lnTo>
                  <a:pt x="0" y="198"/>
                </a:lnTo>
                <a:lnTo>
                  <a:pt x="2" y="210"/>
                </a:lnTo>
                <a:lnTo>
                  <a:pt x="6" y="222"/>
                </a:lnTo>
                <a:lnTo>
                  <a:pt x="10" y="232"/>
                </a:lnTo>
                <a:lnTo>
                  <a:pt x="18" y="240"/>
                </a:lnTo>
                <a:lnTo>
                  <a:pt x="26" y="248"/>
                </a:lnTo>
                <a:lnTo>
                  <a:pt x="36" y="254"/>
                </a:lnTo>
                <a:lnTo>
                  <a:pt x="48" y="256"/>
                </a:lnTo>
                <a:lnTo>
                  <a:pt x="60" y="258"/>
                </a:lnTo>
                <a:lnTo>
                  <a:pt x="60" y="258"/>
                </a:lnTo>
                <a:lnTo>
                  <a:pt x="72" y="256"/>
                </a:lnTo>
                <a:lnTo>
                  <a:pt x="88" y="254"/>
                </a:lnTo>
                <a:lnTo>
                  <a:pt x="88" y="396"/>
                </a:lnTo>
                <a:lnTo>
                  <a:pt x="484" y="396"/>
                </a:lnTo>
                <a:lnTo>
                  <a:pt x="484" y="254"/>
                </a:lnTo>
                <a:lnTo>
                  <a:pt x="484" y="254"/>
                </a:lnTo>
                <a:lnTo>
                  <a:pt x="498" y="256"/>
                </a:lnTo>
                <a:lnTo>
                  <a:pt x="512" y="258"/>
                </a:lnTo>
                <a:lnTo>
                  <a:pt x="512" y="258"/>
                </a:lnTo>
                <a:lnTo>
                  <a:pt x="524" y="256"/>
                </a:lnTo>
                <a:lnTo>
                  <a:pt x="534" y="254"/>
                </a:lnTo>
                <a:lnTo>
                  <a:pt x="544" y="248"/>
                </a:lnTo>
                <a:lnTo>
                  <a:pt x="554" y="240"/>
                </a:lnTo>
                <a:lnTo>
                  <a:pt x="560" y="232"/>
                </a:lnTo>
                <a:lnTo>
                  <a:pt x="566" y="222"/>
                </a:lnTo>
                <a:lnTo>
                  <a:pt x="570" y="210"/>
                </a:lnTo>
                <a:lnTo>
                  <a:pt x="570" y="198"/>
                </a:lnTo>
                <a:lnTo>
                  <a:pt x="570" y="198"/>
                </a:lnTo>
                <a:lnTo>
                  <a:pt x="570" y="186"/>
                </a:lnTo>
                <a:lnTo>
                  <a:pt x="566" y="176"/>
                </a:lnTo>
                <a:lnTo>
                  <a:pt x="560" y="166"/>
                </a:lnTo>
                <a:lnTo>
                  <a:pt x="554" y="156"/>
                </a:lnTo>
                <a:lnTo>
                  <a:pt x="544" y="150"/>
                </a:lnTo>
                <a:lnTo>
                  <a:pt x="534" y="144"/>
                </a:lnTo>
                <a:lnTo>
                  <a:pt x="524" y="140"/>
                </a:lnTo>
                <a:lnTo>
                  <a:pt x="512" y="140"/>
                </a:lnTo>
                <a:lnTo>
                  <a:pt x="512" y="140"/>
                </a:lnTo>
                <a:lnTo>
                  <a:pt x="498" y="140"/>
                </a:lnTo>
                <a:lnTo>
                  <a:pt x="484" y="144"/>
                </a:lnTo>
                <a:lnTo>
                  <a:pt x="484" y="0"/>
                </a:lnTo>
                <a:lnTo>
                  <a:pt x="338" y="0"/>
                </a:lnTo>
                <a:lnTo>
                  <a:pt x="338" y="0"/>
                </a:lnTo>
                <a:lnTo>
                  <a:pt x="344" y="20"/>
                </a:lnTo>
                <a:lnTo>
                  <a:pt x="344" y="36"/>
                </a:lnTo>
                <a:lnTo>
                  <a:pt x="344" y="36"/>
                </a:lnTo>
                <a:lnTo>
                  <a:pt x="344" y="48"/>
                </a:lnTo>
                <a:lnTo>
                  <a:pt x="340" y="60"/>
                </a:lnTo>
                <a:lnTo>
                  <a:pt x="334" y="70"/>
                </a:lnTo>
                <a:lnTo>
                  <a:pt x="328" y="78"/>
                </a:lnTo>
                <a:lnTo>
                  <a:pt x="318" y="86"/>
                </a:lnTo>
                <a:lnTo>
                  <a:pt x="308" y="90"/>
                </a:lnTo>
                <a:lnTo>
                  <a:pt x="298" y="94"/>
                </a:lnTo>
                <a:lnTo>
                  <a:pt x="286" y="96"/>
                </a:lnTo>
                <a:lnTo>
                  <a:pt x="286" y="96"/>
                </a:lnTo>
                <a:lnTo>
                  <a:pt x="274" y="94"/>
                </a:lnTo>
                <a:lnTo>
                  <a:pt x="262" y="90"/>
                </a:lnTo>
                <a:lnTo>
                  <a:pt x="252" y="86"/>
                </a:lnTo>
                <a:lnTo>
                  <a:pt x="244" y="78"/>
                </a:lnTo>
                <a:lnTo>
                  <a:pt x="236" y="70"/>
                </a:lnTo>
                <a:lnTo>
                  <a:pt x="230" y="60"/>
                </a:lnTo>
                <a:lnTo>
                  <a:pt x="228" y="48"/>
                </a:lnTo>
                <a:lnTo>
                  <a:pt x="226" y="36"/>
                </a:lnTo>
                <a:lnTo>
                  <a:pt x="226" y="36"/>
                </a:lnTo>
                <a:lnTo>
                  <a:pt x="228" y="20"/>
                </a:lnTo>
                <a:lnTo>
                  <a:pt x="232" y="0"/>
                </a:lnTo>
                <a:lnTo>
                  <a:pt x="88" y="0"/>
                </a:lnTo>
                <a:close/>
              </a:path>
            </a:pathLst>
          </a:custGeom>
          <a:solidFill>
            <a:srgbClr val="FF9933"/>
          </a:solidFill>
          <a:ln w="38100">
            <a:solidFill>
              <a:srgbClr val="000000"/>
            </a:solidFill>
            <a:prstDash val="solid"/>
            <a:round/>
            <a:headEnd/>
            <a:tailEnd/>
          </a:ln>
          <a:scene3d>
            <a:camera prst="isometricOffAxis1Top"/>
            <a:lightRig rig="threePt" dir="t"/>
          </a:scene3d>
          <a:sp3d extrusionH="57150">
            <a:bevelT/>
          </a:sp3d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25" name="Freeform 9"/>
          <p:cNvSpPr>
            <a:spLocks/>
          </p:cNvSpPr>
          <p:nvPr/>
        </p:nvSpPr>
        <p:spPr bwMode="auto">
          <a:xfrm>
            <a:off x="6656102" y="5002496"/>
            <a:ext cx="1025413" cy="1025413"/>
          </a:xfrm>
          <a:custGeom>
            <a:avLst/>
            <a:gdLst>
              <a:gd name="T0" fmla="*/ 0 w 482"/>
              <a:gd name="T1" fmla="*/ 232 h 482"/>
              <a:gd name="T2" fmla="*/ 18 w 482"/>
              <a:gd name="T3" fmla="*/ 226 h 482"/>
              <a:gd name="T4" fmla="*/ 34 w 482"/>
              <a:gd name="T5" fmla="*/ 224 h 482"/>
              <a:gd name="T6" fmla="*/ 58 w 482"/>
              <a:gd name="T7" fmla="*/ 230 h 482"/>
              <a:gd name="T8" fmla="*/ 76 w 482"/>
              <a:gd name="T9" fmla="*/ 242 h 482"/>
              <a:gd name="T10" fmla="*/ 90 w 482"/>
              <a:gd name="T11" fmla="*/ 262 h 482"/>
              <a:gd name="T12" fmla="*/ 94 w 482"/>
              <a:gd name="T13" fmla="*/ 284 h 482"/>
              <a:gd name="T14" fmla="*/ 94 w 482"/>
              <a:gd name="T15" fmla="*/ 296 h 482"/>
              <a:gd name="T16" fmla="*/ 84 w 482"/>
              <a:gd name="T17" fmla="*/ 318 h 482"/>
              <a:gd name="T18" fmla="*/ 68 w 482"/>
              <a:gd name="T19" fmla="*/ 334 h 482"/>
              <a:gd name="T20" fmla="*/ 46 w 482"/>
              <a:gd name="T21" fmla="*/ 342 h 482"/>
              <a:gd name="T22" fmla="*/ 34 w 482"/>
              <a:gd name="T23" fmla="*/ 344 h 482"/>
              <a:gd name="T24" fmla="*/ 0 w 482"/>
              <a:gd name="T25" fmla="*/ 338 h 482"/>
              <a:gd name="T26" fmla="*/ 396 w 482"/>
              <a:gd name="T27" fmla="*/ 482 h 482"/>
              <a:gd name="T28" fmla="*/ 396 w 482"/>
              <a:gd name="T29" fmla="*/ 340 h 482"/>
              <a:gd name="T30" fmla="*/ 424 w 482"/>
              <a:gd name="T31" fmla="*/ 344 h 482"/>
              <a:gd name="T32" fmla="*/ 436 w 482"/>
              <a:gd name="T33" fmla="*/ 342 h 482"/>
              <a:gd name="T34" fmla="*/ 456 w 482"/>
              <a:gd name="T35" fmla="*/ 334 h 482"/>
              <a:gd name="T36" fmla="*/ 472 w 482"/>
              <a:gd name="T37" fmla="*/ 318 h 482"/>
              <a:gd name="T38" fmla="*/ 482 w 482"/>
              <a:gd name="T39" fmla="*/ 296 h 482"/>
              <a:gd name="T40" fmla="*/ 482 w 482"/>
              <a:gd name="T41" fmla="*/ 284 h 482"/>
              <a:gd name="T42" fmla="*/ 478 w 482"/>
              <a:gd name="T43" fmla="*/ 262 h 482"/>
              <a:gd name="T44" fmla="*/ 466 w 482"/>
              <a:gd name="T45" fmla="*/ 242 h 482"/>
              <a:gd name="T46" fmla="*/ 446 w 482"/>
              <a:gd name="T47" fmla="*/ 230 h 482"/>
              <a:gd name="T48" fmla="*/ 424 w 482"/>
              <a:gd name="T49" fmla="*/ 224 h 482"/>
              <a:gd name="T50" fmla="*/ 410 w 482"/>
              <a:gd name="T51" fmla="*/ 226 h 482"/>
              <a:gd name="T52" fmla="*/ 396 w 482"/>
              <a:gd name="T53" fmla="*/ 86 h 482"/>
              <a:gd name="T54" fmla="*/ 252 w 482"/>
              <a:gd name="T55" fmla="*/ 86 h 482"/>
              <a:gd name="T56" fmla="*/ 256 w 482"/>
              <a:gd name="T57" fmla="*/ 58 h 482"/>
              <a:gd name="T58" fmla="*/ 256 w 482"/>
              <a:gd name="T59" fmla="*/ 46 h 482"/>
              <a:gd name="T60" fmla="*/ 246 w 482"/>
              <a:gd name="T61" fmla="*/ 26 h 482"/>
              <a:gd name="T62" fmla="*/ 230 w 482"/>
              <a:gd name="T63" fmla="*/ 10 h 482"/>
              <a:gd name="T64" fmla="*/ 210 w 482"/>
              <a:gd name="T65" fmla="*/ 0 h 482"/>
              <a:gd name="T66" fmla="*/ 198 w 482"/>
              <a:gd name="T67" fmla="*/ 0 h 482"/>
              <a:gd name="T68" fmla="*/ 174 w 482"/>
              <a:gd name="T69" fmla="*/ 4 h 482"/>
              <a:gd name="T70" fmla="*/ 156 w 482"/>
              <a:gd name="T71" fmla="*/ 16 h 482"/>
              <a:gd name="T72" fmla="*/ 142 w 482"/>
              <a:gd name="T73" fmla="*/ 36 h 482"/>
              <a:gd name="T74" fmla="*/ 138 w 482"/>
              <a:gd name="T75" fmla="*/ 58 h 482"/>
              <a:gd name="T76" fmla="*/ 138 w 482"/>
              <a:gd name="T77" fmla="*/ 72 h 482"/>
              <a:gd name="T78" fmla="*/ 0 w 482"/>
              <a:gd name="T79" fmla="*/ 86 h 4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482" h="482">
                <a:moveTo>
                  <a:pt x="0" y="86"/>
                </a:moveTo>
                <a:lnTo>
                  <a:pt x="0" y="232"/>
                </a:lnTo>
                <a:lnTo>
                  <a:pt x="0" y="232"/>
                </a:lnTo>
                <a:lnTo>
                  <a:pt x="18" y="226"/>
                </a:lnTo>
                <a:lnTo>
                  <a:pt x="34" y="224"/>
                </a:lnTo>
                <a:lnTo>
                  <a:pt x="34" y="224"/>
                </a:lnTo>
                <a:lnTo>
                  <a:pt x="46" y="226"/>
                </a:lnTo>
                <a:lnTo>
                  <a:pt x="58" y="230"/>
                </a:lnTo>
                <a:lnTo>
                  <a:pt x="68" y="236"/>
                </a:lnTo>
                <a:lnTo>
                  <a:pt x="76" y="242"/>
                </a:lnTo>
                <a:lnTo>
                  <a:pt x="84" y="252"/>
                </a:lnTo>
                <a:lnTo>
                  <a:pt x="90" y="262"/>
                </a:lnTo>
                <a:lnTo>
                  <a:pt x="94" y="272"/>
                </a:lnTo>
                <a:lnTo>
                  <a:pt x="94" y="284"/>
                </a:lnTo>
                <a:lnTo>
                  <a:pt x="94" y="284"/>
                </a:lnTo>
                <a:lnTo>
                  <a:pt x="94" y="296"/>
                </a:lnTo>
                <a:lnTo>
                  <a:pt x="90" y="308"/>
                </a:lnTo>
                <a:lnTo>
                  <a:pt x="84" y="318"/>
                </a:lnTo>
                <a:lnTo>
                  <a:pt x="76" y="326"/>
                </a:lnTo>
                <a:lnTo>
                  <a:pt x="68" y="334"/>
                </a:lnTo>
                <a:lnTo>
                  <a:pt x="58" y="340"/>
                </a:lnTo>
                <a:lnTo>
                  <a:pt x="46" y="342"/>
                </a:lnTo>
                <a:lnTo>
                  <a:pt x="34" y="344"/>
                </a:lnTo>
                <a:lnTo>
                  <a:pt x="34" y="344"/>
                </a:lnTo>
                <a:lnTo>
                  <a:pt x="18" y="342"/>
                </a:lnTo>
                <a:lnTo>
                  <a:pt x="0" y="338"/>
                </a:lnTo>
                <a:lnTo>
                  <a:pt x="0" y="482"/>
                </a:lnTo>
                <a:lnTo>
                  <a:pt x="396" y="482"/>
                </a:lnTo>
                <a:lnTo>
                  <a:pt x="396" y="340"/>
                </a:lnTo>
                <a:lnTo>
                  <a:pt x="396" y="340"/>
                </a:lnTo>
                <a:lnTo>
                  <a:pt x="410" y="342"/>
                </a:lnTo>
                <a:lnTo>
                  <a:pt x="424" y="344"/>
                </a:lnTo>
                <a:lnTo>
                  <a:pt x="424" y="344"/>
                </a:lnTo>
                <a:lnTo>
                  <a:pt x="436" y="342"/>
                </a:lnTo>
                <a:lnTo>
                  <a:pt x="446" y="340"/>
                </a:lnTo>
                <a:lnTo>
                  <a:pt x="456" y="334"/>
                </a:lnTo>
                <a:lnTo>
                  <a:pt x="466" y="326"/>
                </a:lnTo>
                <a:lnTo>
                  <a:pt x="472" y="318"/>
                </a:lnTo>
                <a:lnTo>
                  <a:pt x="478" y="308"/>
                </a:lnTo>
                <a:lnTo>
                  <a:pt x="482" y="296"/>
                </a:lnTo>
                <a:lnTo>
                  <a:pt x="482" y="284"/>
                </a:lnTo>
                <a:lnTo>
                  <a:pt x="482" y="284"/>
                </a:lnTo>
                <a:lnTo>
                  <a:pt x="482" y="272"/>
                </a:lnTo>
                <a:lnTo>
                  <a:pt x="478" y="262"/>
                </a:lnTo>
                <a:lnTo>
                  <a:pt x="472" y="252"/>
                </a:lnTo>
                <a:lnTo>
                  <a:pt x="466" y="242"/>
                </a:lnTo>
                <a:lnTo>
                  <a:pt x="456" y="236"/>
                </a:lnTo>
                <a:lnTo>
                  <a:pt x="446" y="230"/>
                </a:lnTo>
                <a:lnTo>
                  <a:pt x="436" y="226"/>
                </a:lnTo>
                <a:lnTo>
                  <a:pt x="424" y="224"/>
                </a:lnTo>
                <a:lnTo>
                  <a:pt x="424" y="224"/>
                </a:lnTo>
                <a:lnTo>
                  <a:pt x="410" y="226"/>
                </a:lnTo>
                <a:lnTo>
                  <a:pt x="396" y="230"/>
                </a:lnTo>
                <a:lnTo>
                  <a:pt x="396" y="86"/>
                </a:lnTo>
                <a:lnTo>
                  <a:pt x="252" y="86"/>
                </a:lnTo>
                <a:lnTo>
                  <a:pt x="252" y="86"/>
                </a:lnTo>
                <a:lnTo>
                  <a:pt x="256" y="72"/>
                </a:lnTo>
                <a:lnTo>
                  <a:pt x="256" y="58"/>
                </a:lnTo>
                <a:lnTo>
                  <a:pt x="256" y="58"/>
                </a:lnTo>
                <a:lnTo>
                  <a:pt x="256" y="46"/>
                </a:lnTo>
                <a:lnTo>
                  <a:pt x="252" y="36"/>
                </a:lnTo>
                <a:lnTo>
                  <a:pt x="246" y="26"/>
                </a:lnTo>
                <a:lnTo>
                  <a:pt x="240" y="16"/>
                </a:lnTo>
                <a:lnTo>
                  <a:pt x="230" y="10"/>
                </a:lnTo>
                <a:lnTo>
                  <a:pt x="220" y="4"/>
                </a:lnTo>
                <a:lnTo>
                  <a:pt x="210" y="0"/>
                </a:lnTo>
                <a:lnTo>
                  <a:pt x="198" y="0"/>
                </a:lnTo>
                <a:lnTo>
                  <a:pt x="198" y="0"/>
                </a:lnTo>
                <a:lnTo>
                  <a:pt x="186" y="0"/>
                </a:lnTo>
                <a:lnTo>
                  <a:pt x="174" y="4"/>
                </a:lnTo>
                <a:lnTo>
                  <a:pt x="164" y="10"/>
                </a:lnTo>
                <a:lnTo>
                  <a:pt x="156" y="16"/>
                </a:lnTo>
                <a:lnTo>
                  <a:pt x="148" y="26"/>
                </a:lnTo>
                <a:lnTo>
                  <a:pt x="142" y="36"/>
                </a:lnTo>
                <a:lnTo>
                  <a:pt x="140" y="46"/>
                </a:lnTo>
                <a:lnTo>
                  <a:pt x="138" y="58"/>
                </a:lnTo>
                <a:lnTo>
                  <a:pt x="138" y="58"/>
                </a:lnTo>
                <a:lnTo>
                  <a:pt x="138" y="72"/>
                </a:lnTo>
                <a:lnTo>
                  <a:pt x="142" y="86"/>
                </a:lnTo>
                <a:lnTo>
                  <a:pt x="0" y="86"/>
                </a:lnTo>
                <a:close/>
              </a:path>
            </a:pathLst>
          </a:custGeom>
          <a:solidFill>
            <a:srgbClr val="FF9933"/>
          </a:solidFill>
          <a:ln w="38100">
            <a:solidFill>
              <a:srgbClr val="000000"/>
            </a:solidFill>
            <a:prstDash val="solid"/>
            <a:round/>
            <a:headEnd/>
            <a:tailEnd/>
          </a:ln>
          <a:scene3d>
            <a:camera prst="isometricOffAxis1Top"/>
            <a:lightRig rig="threePt" dir="t"/>
          </a:scene3d>
          <a:sp3d extrusionH="57150">
            <a:bevelT/>
          </a:sp3d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26" name="Freeform 20"/>
          <p:cNvSpPr>
            <a:spLocks/>
          </p:cNvSpPr>
          <p:nvPr/>
        </p:nvSpPr>
        <p:spPr bwMode="auto">
          <a:xfrm rot="5400000">
            <a:off x="667431" y="2560603"/>
            <a:ext cx="1212626" cy="1029668"/>
          </a:xfrm>
          <a:custGeom>
            <a:avLst/>
            <a:gdLst>
              <a:gd name="T0" fmla="*/ 86 w 570"/>
              <a:gd name="T1" fmla="*/ 232 h 484"/>
              <a:gd name="T2" fmla="*/ 72 w 570"/>
              <a:gd name="T3" fmla="*/ 228 h 484"/>
              <a:gd name="T4" fmla="*/ 58 w 570"/>
              <a:gd name="T5" fmla="*/ 226 h 484"/>
              <a:gd name="T6" fmla="*/ 36 w 570"/>
              <a:gd name="T7" fmla="*/ 232 h 484"/>
              <a:gd name="T8" fmla="*/ 16 w 570"/>
              <a:gd name="T9" fmla="*/ 244 h 484"/>
              <a:gd name="T10" fmla="*/ 4 w 570"/>
              <a:gd name="T11" fmla="*/ 264 h 484"/>
              <a:gd name="T12" fmla="*/ 0 w 570"/>
              <a:gd name="T13" fmla="*/ 286 h 484"/>
              <a:gd name="T14" fmla="*/ 0 w 570"/>
              <a:gd name="T15" fmla="*/ 298 h 484"/>
              <a:gd name="T16" fmla="*/ 10 w 570"/>
              <a:gd name="T17" fmla="*/ 320 h 484"/>
              <a:gd name="T18" fmla="*/ 26 w 570"/>
              <a:gd name="T19" fmla="*/ 336 h 484"/>
              <a:gd name="T20" fmla="*/ 46 w 570"/>
              <a:gd name="T21" fmla="*/ 344 h 484"/>
              <a:gd name="T22" fmla="*/ 58 w 570"/>
              <a:gd name="T23" fmla="*/ 346 h 484"/>
              <a:gd name="T24" fmla="*/ 86 w 570"/>
              <a:gd name="T25" fmla="*/ 342 h 484"/>
              <a:gd name="T26" fmla="*/ 482 w 570"/>
              <a:gd name="T27" fmla="*/ 484 h 484"/>
              <a:gd name="T28" fmla="*/ 482 w 570"/>
              <a:gd name="T29" fmla="*/ 342 h 484"/>
              <a:gd name="T30" fmla="*/ 510 w 570"/>
              <a:gd name="T31" fmla="*/ 346 h 484"/>
              <a:gd name="T32" fmla="*/ 522 w 570"/>
              <a:gd name="T33" fmla="*/ 344 h 484"/>
              <a:gd name="T34" fmla="*/ 544 w 570"/>
              <a:gd name="T35" fmla="*/ 336 h 484"/>
              <a:gd name="T36" fmla="*/ 560 w 570"/>
              <a:gd name="T37" fmla="*/ 320 h 484"/>
              <a:gd name="T38" fmla="*/ 568 w 570"/>
              <a:gd name="T39" fmla="*/ 298 h 484"/>
              <a:gd name="T40" fmla="*/ 570 w 570"/>
              <a:gd name="T41" fmla="*/ 286 h 484"/>
              <a:gd name="T42" fmla="*/ 564 w 570"/>
              <a:gd name="T43" fmla="*/ 264 h 484"/>
              <a:gd name="T44" fmla="*/ 552 w 570"/>
              <a:gd name="T45" fmla="*/ 244 h 484"/>
              <a:gd name="T46" fmla="*/ 534 w 570"/>
              <a:gd name="T47" fmla="*/ 232 h 484"/>
              <a:gd name="T48" fmla="*/ 510 w 570"/>
              <a:gd name="T49" fmla="*/ 226 h 484"/>
              <a:gd name="T50" fmla="*/ 498 w 570"/>
              <a:gd name="T51" fmla="*/ 228 h 484"/>
              <a:gd name="T52" fmla="*/ 482 w 570"/>
              <a:gd name="T53" fmla="*/ 88 h 484"/>
              <a:gd name="T54" fmla="*/ 340 w 570"/>
              <a:gd name="T55" fmla="*/ 88 h 484"/>
              <a:gd name="T56" fmla="*/ 344 w 570"/>
              <a:gd name="T57" fmla="*/ 60 h 484"/>
              <a:gd name="T58" fmla="*/ 342 w 570"/>
              <a:gd name="T59" fmla="*/ 48 h 484"/>
              <a:gd name="T60" fmla="*/ 334 w 570"/>
              <a:gd name="T61" fmla="*/ 28 h 484"/>
              <a:gd name="T62" fmla="*/ 318 w 570"/>
              <a:gd name="T63" fmla="*/ 12 h 484"/>
              <a:gd name="T64" fmla="*/ 296 w 570"/>
              <a:gd name="T65" fmla="*/ 2 h 484"/>
              <a:gd name="T66" fmla="*/ 284 w 570"/>
              <a:gd name="T67" fmla="*/ 0 h 484"/>
              <a:gd name="T68" fmla="*/ 262 w 570"/>
              <a:gd name="T69" fmla="*/ 6 h 484"/>
              <a:gd name="T70" fmla="*/ 242 w 570"/>
              <a:gd name="T71" fmla="*/ 18 h 484"/>
              <a:gd name="T72" fmla="*/ 230 w 570"/>
              <a:gd name="T73" fmla="*/ 38 h 484"/>
              <a:gd name="T74" fmla="*/ 224 w 570"/>
              <a:gd name="T75" fmla="*/ 60 h 484"/>
              <a:gd name="T76" fmla="*/ 226 w 570"/>
              <a:gd name="T77" fmla="*/ 74 h 484"/>
              <a:gd name="T78" fmla="*/ 86 w 570"/>
              <a:gd name="T79" fmla="*/ 88 h 4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570" h="484">
                <a:moveTo>
                  <a:pt x="86" y="88"/>
                </a:moveTo>
                <a:lnTo>
                  <a:pt x="86" y="232"/>
                </a:lnTo>
                <a:lnTo>
                  <a:pt x="86" y="232"/>
                </a:lnTo>
                <a:lnTo>
                  <a:pt x="72" y="228"/>
                </a:lnTo>
                <a:lnTo>
                  <a:pt x="58" y="226"/>
                </a:lnTo>
                <a:lnTo>
                  <a:pt x="58" y="226"/>
                </a:lnTo>
                <a:lnTo>
                  <a:pt x="46" y="228"/>
                </a:lnTo>
                <a:lnTo>
                  <a:pt x="36" y="232"/>
                </a:lnTo>
                <a:lnTo>
                  <a:pt x="26" y="236"/>
                </a:lnTo>
                <a:lnTo>
                  <a:pt x="16" y="244"/>
                </a:lnTo>
                <a:lnTo>
                  <a:pt x="10" y="252"/>
                </a:lnTo>
                <a:lnTo>
                  <a:pt x="4" y="264"/>
                </a:lnTo>
                <a:lnTo>
                  <a:pt x="0" y="274"/>
                </a:lnTo>
                <a:lnTo>
                  <a:pt x="0" y="286"/>
                </a:lnTo>
                <a:lnTo>
                  <a:pt x="0" y="286"/>
                </a:lnTo>
                <a:lnTo>
                  <a:pt x="0" y="298"/>
                </a:lnTo>
                <a:lnTo>
                  <a:pt x="4" y="310"/>
                </a:lnTo>
                <a:lnTo>
                  <a:pt x="10" y="320"/>
                </a:lnTo>
                <a:lnTo>
                  <a:pt x="16" y="328"/>
                </a:lnTo>
                <a:lnTo>
                  <a:pt x="26" y="336"/>
                </a:lnTo>
                <a:lnTo>
                  <a:pt x="36" y="340"/>
                </a:lnTo>
                <a:lnTo>
                  <a:pt x="46" y="344"/>
                </a:lnTo>
                <a:lnTo>
                  <a:pt x="58" y="346"/>
                </a:lnTo>
                <a:lnTo>
                  <a:pt x="58" y="346"/>
                </a:lnTo>
                <a:lnTo>
                  <a:pt x="72" y="344"/>
                </a:lnTo>
                <a:lnTo>
                  <a:pt x="86" y="342"/>
                </a:lnTo>
                <a:lnTo>
                  <a:pt x="86" y="484"/>
                </a:lnTo>
                <a:lnTo>
                  <a:pt x="482" y="484"/>
                </a:lnTo>
                <a:lnTo>
                  <a:pt x="482" y="342"/>
                </a:lnTo>
                <a:lnTo>
                  <a:pt x="482" y="342"/>
                </a:lnTo>
                <a:lnTo>
                  <a:pt x="498" y="344"/>
                </a:lnTo>
                <a:lnTo>
                  <a:pt x="510" y="346"/>
                </a:lnTo>
                <a:lnTo>
                  <a:pt x="510" y="346"/>
                </a:lnTo>
                <a:lnTo>
                  <a:pt x="522" y="344"/>
                </a:lnTo>
                <a:lnTo>
                  <a:pt x="534" y="340"/>
                </a:lnTo>
                <a:lnTo>
                  <a:pt x="544" y="336"/>
                </a:lnTo>
                <a:lnTo>
                  <a:pt x="552" y="328"/>
                </a:lnTo>
                <a:lnTo>
                  <a:pt x="560" y="320"/>
                </a:lnTo>
                <a:lnTo>
                  <a:pt x="564" y="310"/>
                </a:lnTo>
                <a:lnTo>
                  <a:pt x="568" y="298"/>
                </a:lnTo>
                <a:lnTo>
                  <a:pt x="570" y="286"/>
                </a:lnTo>
                <a:lnTo>
                  <a:pt x="570" y="286"/>
                </a:lnTo>
                <a:lnTo>
                  <a:pt x="568" y="274"/>
                </a:lnTo>
                <a:lnTo>
                  <a:pt x="564" y="264"/>
                </a:lnTo>
                <a:lnTo>
                  <a:pt x="560" y="252"/>
                </a:lnTo>
                <a:lnTo>
                  <a:pt x="552" y="244"/>
                </a:lnTo>
                <a:lnTo>
                  <a:pt x="544" y="236"/>
                </a:lnTo>
                <a:lnTo>
                  <a:pt x="534" y="232"/>
                </a:lnTo>
                <a:lnTo>
                  <a:pt x="522" y="228"/>
                </a:lnTo>
                <a:lnTo>
                  <a:pt x="510" y="226"/>
                </a:lnTo>
                <a:lnTo>
                  <a:pt x="510" y="226"/>
                </a:lnTo>
                <a:lnTo>
                  <a:pt x="498" y="228"/>
                </a:lnTo>
                <a:lnTo>
                  <a:pt x="482" y="232"/>
                </a:lnTo>
                <a:lnTo>
                  <a:pt x="482" y="88"/>
                </a:lnTo>
                <a:lnTo>
                  <a:pt x="340" y="88"/>
                </a:lnTo>
                <a:lnTo>
                  <a:pt x="340" y="88"/>
                </a:lnTo>
                <a:lnTo>
                  <a:pt x="342" y="74"/>
                </a:lnTo>
                <a:lnTo>
                  <a:pt x="344" y="60"/>
                </a:lnTo>
                <a:lnTo>
                  <a:pt x="344" y="60"/>
                </a:lnTo>
                <a:lnTo>
                  <a:pt x="342" y="48"/>
                </a:lnTo>
                <a:lnTo>
                  <a:pt x="338" y="38"/>
                </a:lnTo>
                <a:lnTo>
                  <a:pt x="334" y="28"/>
                </a:lnTo>
                <a:lnTo>
                  <a:pt x="326" y="18"/>
                </a:lnTo>
                <a:lnTo>
                  <a:pt x="318" y="12"/>
                </a:lnTo>
                <a:lnTo>
                  <a:pt x="308" y="6"/>
                </a:lnTo>
                <a:lnTo>
                  <a:pt x="296" y="2"/>
                </a:lnTo>
                <a:lnTo>
                  <a:pt x="284" y="0"/>
                </a:lnTo>
                <a:lnTo>
                  <a:pt x="284" y="0"/>
                </a:lnTo>
                <a:lnTo>
                  <a:pt x="272" y="2"/>
                </a:lnTo>
                <a:lnTo>
                  <a:pt x="262" y="6"/>
                </a:lnTo>
                <a:lnTo>
                  <a:pt x="252" y="12"/>
                </a:lnTo>
                <a:lnTo>
                  <a:pt x="242" y="18"/>
                </a:lnTo>
                <a:lnTo>
                  <a:pt x="234" y="28"/>
                </a:lnTo>
                <a:lnTo>
                  <a:pt x="230" y="38"/>
                </a:lnTo>
                <a:lnTo>
                  <a:pt x="226" y="48"/>
                </a:lnTo>
                <a:lnTo>
                  <a:pt x="224" y="60"/>
                </a:lnTo>
                <a:lnTo>
                  <a:pt x="224" y="60"/>
                </a:lnTo>
                <a:lnTo>
                  <a:pt x="226" y="74"/>
                </a:lnTo>
                <a:lnTo>
                  <a:pt x="230" y="88"/>
                </a:lnTo>
                <a:lnTo>
                  <a:pt x="86" y="88"/>
                </a:lnTo>
                <a:close/>
              </a:path>
            </a:pathLst>
          </a:custGeom>
          <a:solidFill>
            <a:srgbClr val="FF9933"/>
          </a:solidFill>
          <a:ln w="38100">
            <a:solidFill>
              <a:srgbClr val="000000"/>
            </a:solidFill>
            <a:prstDash val="solid"/>
            <a:round/>
            <a:headEnd/>
            <a:tailEnd/>
          </a:ln>
          <a:scene3d>
            <a:camera prst="isometricOffAxis1Top"/>
            <a:lightRig rig="threePt" dir="t"/>
          </a:scene3d>
          <a:sp3d extrusionH="57150">
            <a:bevelT/>
          </a:sp3d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27" name="Freeform 8"/>
          <p:cNvSpPr>
            <a:spLocks/>
          </p:cNvSpPr>
          <p:nvPr/>
        </p:nvSpPr>
        <p:spPr bwMode="auto">
          <a:xfrm rot="5400000">
            <a:off x="1443639" y="1720274"/>
            <a:ext cx="842456" cy="1025414"/>
          </a:xfrm>
          <a:custGeom>
            <a:avLst/>
            <a:gdLst>
              <a:gd name="T0" fmla="*/ 0 w 396"/>
              <a:gd name="T1" fmla="*/ 232 h 482"/>
              <a:gd name="T2" fmla="*/ 18 w 396"/>
              <a:gd name="T3" fmla="*/ 226 h 482"/>
              <a:gd name="T4" fmla="*/ 36 w 396"/>
              <a:gd name="T5" fmla="*/ 224 h 482"/>
              <a:gd name="T6" fmla="*/ 58 w 396"/>
              <a:gd name="T7" fmla="*/ 230 h 482"/>
              <a:gd name="T8" fmla="*/ 78 w 396"/>
              <a:gd name="T9" fmla="*/ 242 h 482"/>
              <a:gd name="T10" fmla="*/ 90 w 396"/>
              <a:gd name="T11" fmla="*/ 262 h 482"/>
              <a:gd name="T12" fmla="*/ 94 w 396"/>
              <a:gd name="T13" fmla="*/ 284 h 482"/>
              <a:gd name="T14" fmla="*/ 94 w 396"/>
              <a:gd name="T15" fmla="*/ 296 h 482"/>
              <a:gd name="T16" fmla="*/ 84 w 396"/>
              <a:gd name="T17" fmla="*/ 318 h 482"/>
              <a:gd name="T18" fmla="*/ 68 w 396"/>
              <a:gd name="T19" fmla="*/ 334 h 482"/>
              <a:gd name="T20" fmla="*/ 48 w 396"/>
              <a:gd name="T21" fmla="*/ 342 h 482"/>
              <a:gd name="T22" fmla="*/ 36 w 396"/>
              <a:gd name="T23" fmla="*/ 344 h 482"/>
              <a:gd name="T24" fmla="*/ 0 w 396"/>
              <a:gd name="T25" fmla="*/ 338 h 482"/>
              <a:gd name="T26" fmla="*/ 396 w 396"/>
              <a:gd name="T27" fmla="*/ 482 h 482"/>
              <a:gd name="T28" fmla="*/ 396 w 396"/>
              <a:gd name="T29" fmla="*/ 338 h 482"/>
              <a:gd name="T30" fmla="*/ 360 w 396"/>
              <a:gd name="T31" fmla="*/ 344 h 482"/>
              <a:gd name="T32" fmla="*/ 348 w 396"/>
              <a:gd name="T33" fmla="*/ 342 h 482"/>
              <a:gd name="T34" fmla="*/ 326 w 396"/>
              <a:gd name="T35" fmla="*/ 334 h 482"/>
              <a:gd name="T36" fmla="*/ 310 w 396"/>
              <a:gd name="T37" fmla="*/ 318 h 482"/>
              <a:gd name="T38" fmla="*/ 302 w 396"/>
              <a:gd name="T39" fmla="*/ 296 h 482"/>
              <a:gd name="T40" fmla="*/ 300 w 396"/>
              <a:gd name="T41" fmla="*/ 284 h 482"/>
              <a:gd name="T42" fmla="*/ 306 w 396"/>
              <a:gd name="T43" fmla="*/ 262 h 482"/>
              <a:gd name="T44" fmla="*/ 318 w 396"/>
              <a:gd name="T45" fmla="*/ 242 h 482"/>
              <a:gd name="T46" fmla="*/ 336 w 396"/>
              <a:gd name="T47" fmla="*/ 230 h 482"/>
              <a:gd name="T48" fmla="*/ 360 w 396"/>
              <a:gd name="T49" fmla="*/ 224 h 482"/>
              <a:gd name="T50" fmla="*/ 376 w 396"/>
              <a:gd name="T51" fmla="*/ 226 h 482"/>
              <a:gd name="T52" fmla="*/ 396 w 396"/>
              <a:gd name="T53" fmla="*/ 86 h 482"/>
              <a:gd name="T54" fmla="*/ 252 w 396"/>
              <a:gd name="T55" fmla="*/ 86 h 482"/>
              <a:gd name="T56" fmla="*/ 256 w 396"/>
              <a:gd name="T57" fmla="*/ 58 h 482"/>
              <a:gd name="T58" fmla="*/ 256 w 396"/>
              <a:gd name="T59" fmla="*/ 46 h 482"/>
              <a:gd name="T60" fmla="*/ 246 w 396"/>
              <a:gd name="T61" fmla="*/ 26 h 482"/>
              <a:gd name="T62" fmla="*/ 230 w 396"/>
              <a:gd name="T63" fmla="*/ 10 h 482"/>
              <a:gd name="T64" fmla="*/ 210 w 396"/>
              <a:gd name="T65" fmla="*/ 0 h 482"/>
              <a:gd name="T66" fmla="*/ 198 w 396"/>
              <a:gd name="T67" fmla="*/ 0 h 482"/>
              <a:gd name="T68" fmla="*/ 174 w 396"/>
              <a:gd name="T69" fmla="*/ 4 h 482"/>
              <a:gd name="T70" fmla="*/ 156 w 396"/>
              <a:gd name="T71" fmla="*/ 16 h 482"/>
              <a:gd name="T72" fmla="*/ 142 w 396"/>
              <a:gd name="T73" fmla="*/ 36 h 482"/>
              <a:gd name="T74" fmla="*/ 138 w 396"/>
              <a:gd name="T75" fmla="*/ 58 h 482"/>
              <a:gd name="T76" fmla="*/ 140 w 396"/>
              <a:gd name="T77" fmla="*/ 72 h 482"/>
              <a:gd name="T78" fmla="*/ 0 w 396"/>
              <a:gd name="T79" fmla="*/ 86 h 4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396" h="482">
                <a:moveTo>
                  <a:pt x="0" y="86"/>
                </a:moveTo>
                <a:lnTo>
                  <a:pt x="0" y="232"/>
                </a:lnTo>
                <a:lnTo>
                  <a:pt x="0" y="232"/>
                </a:lnTo>
                <a:lnTo>
                  <a:pt x="18" y="226"/>
                </a:lnTo>
                <a:lnTo>
                  <a:pt x="36" y="224"/>
                </a:lnTo>
                <a:lnTo>
                  <a:pt x="36" y="224"/>
                </a:lnTo>
                <a:lnTo>
                  <a:pt x="48" y="226"/>
                </a:lnTo>
                <a:lnTo>
                  <a:pt x="58" y="230"/>
                </a:lnTo>
                <a:lnTo>
                  <a:pt x="68" y="236"/>
                </a:lnTo>
                <a:lnTo>
                  <a:pt x="78" y="242"/>
                </a:lnTo>
                <a:lnTo>
                  <a:pt x="84" y="252"/>
                </a:lnTo>
                <a:lnTo>
                  <a:pt x="90" y="262"/>
                </a:lnTo>
                <a:lnTo>
                  <a:pt x="94" y="272"/>
                </a:lnTo>
                <a:lnTo>
                  <a:pt x="94" y="284"/>
                </a:lnTo>
                <a:lnTo>
                  <a:pt x="94" y="284"/>
                </a:lnTo>
                <a:lnTo>
                  <a:pt x="94" y="296"/>
                </a:lnTo>
                <a:lnTo>
                  <a:pt x="90" y="308"/>
                </a:lnTo>
                <a:lnTo>
                  <a:pt x="84" y="318"/>
                </a:lnTo>
                <a:lnTo>
                  <a:pt x="78" y="326"/>
                </a:lnTo>
                <a:lnTo>
                  <a:pt x="68" y="334"/>
                </a:lnTo>
                <a:lnTo>
                  <a:pt x="58" y="340"/>
                </a:lnTo>
                <a:lnTo>
                  <a:pt x="48" y="342"/>
                </a:lnTo>
                <a:lnTo>
                  <a:pt x="36" y="344"/>
                </a:lnTo>
                <a:lnTo>
                  <a:pt x="36" y="344"/>
                </a:lnTo>
                <a:lnTo>
                  <a:pt x="18" y="342"/>
                </a:lnTo>
                <a:lnTo>
                  <a:pt x="0" y="338"/>
                </a:lnTo>
                <a:lnTo>
                  <a:pt x="0" y="482"/>
                </a:lnTo>
                <a:lnTo>
                  <a:pt x="396" y="482"/>
                </a:lnTo>
                <a:lnTo>
                  <a:pt x="396" y="338"/>
                </a:lnTo>
                <a:lnTo>
                  <a:pt x="396" y="338"/>
                </a:lnTo>
                <a:lnTo>
                  <a:pt x="376" y="342"/>
                </a:lnTo>
                <a:lnTo>
                  <a:pt x="360" y="344"/>
                </a:lnTo>
                <a:lnTo>
                  <a:pt x="360" y="344"/>
                </a:lnTo>
                <a:lnTo>
                  <a:pt x="348" y="342"/>
                </a:lnTo>
                <a:lnTo>
                  <a:pt x="336" y="340"/>
                </a:lnTo>
                <a:lnTo>
                  <a:pt x="326" y="334"/>
                </a:lnTo>
                <a:lnTo>
                  <a:pt x="318" y="326"/>
                </a:lnTo>
                <a:lnTo>
                  <a:pt x="310" y="318"/>
                </a:lnTo>
                <a:lnTo>
                  <a:pt x="306" y="308"/>
                </a:lnTo>
                <a:lnTo>
                  <a:pt x="302" y="296"/>
                </a:lnTo>
                <a:lnTo>
                  <a:pt x="300" y="284"/>
                </a:lnTo>
                <a:lnTo>
                  <a:pt x="300" y="284"/>
                </a:lnTo>
                <a:lnTo>
                  <a:pt x="302" y="272"/>
                </a:lnTo>
                <a:lnTo>
                  <a:pt x="306" y="262"/>
                </a:lnTo>
                <a:lnTo>
                  <a:pt x="310" y="252"/>
                </a:lnTo>
                <a:lnTo>
                  <a:pt x="318" y="242"/>
                </a:lnTo>
                <a:lnTo>
                  <a:pt x="326" y="236"/>
                </a:lnTo>
                <a:lnTo>
                  <a:pt x="336" y="230"/>
                </a:lnTo>
                <a:lnTo>
                  <a:pt x="348" y="226"/>
                </a:lnTo>
                <a:lnTo>
                  <a:pt x="360" y="224"/>
                </a:lnTo>
                <a:lnTo>
                  <a:pt x="360" y="224"/>
                </a:lnTo>
                <a:lnTo>
                  <a:pt x="376" y="226"/>
                </a:lnTo>
                <a:lnTo>
                  <a:pt x="396" y="232"/>
                </a:lnTo>
                <a:lnTo>
                  <a:pt x="396" y="86"/>
                </a:lnTo>
                <a:lnTo>
                  <a:pt x="252" y="86"/>
                </a:lnTo>
                <a:lnTo>
                  <a:pt x="252" y="86"/>
                </a:lnTo>
                <a:lnTo>
                  <a:pt x="256" y="72"/>
                </a:lnTo>
                <a:lnTo>
                  <a:pt x="256" y="58"/>
                </a:lnTo>
                <a:lnTo>
                  <a:pt x="256" y="58"/>
                </a:lnTo>
                <a:lnTo>
                  <a:pt x="256" y="46"/>
                </a:lnTo>
                <a:lnTo>
                  <a:pt x="252" y="36"/>
                </a:lnTo>
                <a:lnTo>
                  <a:pt x="246" y="26"/>
                </a:lnTo>
                <a:lnTo>
                  <a:pt x="240" y="16"/>
                </a:lnTo>
                <a:lnTo>
                  <a:pt x="230" y="10"/>
                </a:lnTo>
                <a:lnTo>
                  <a:pt x="220" y="4"/>
                </a:lnTo>
                <a:lnTo>
                  <a:pt x="210" y="0"/>
                </a:lnTo>
                <a:lnTo>
                  <a:pt x="198" y="0"/>
                </a:lnTo>
                <a:lnTo>
                  <a:pt x="198" y="0"/>
                </a:lnTo>
                <a:lnTo>
                  <a:pt x="186" y="0"/>
                </a:lnTo>
                <a:lnTo>
                  <a:pt x="174" y="4"/>
                </a:lnTo>
                <a:lnTo>
                  <a:pt x="164" y="10"/>
                </a:lnTo>
                <a:lnTo>
                  <a:pt x="156" y="16"/>
                </a:lnTo>
                <a:lnTo>
                  <a:pt x="148" y="26"/>
                </a:lnTo>
                <a:lnTo>
                  <a:pt x="142" y="36"/>
                </a:lnTo>
                <a:lnTo>
                  <a:pt x="140" y="46"/>
                </a:lnTo>
                <a:lnTo>
                  <a:pt x="138" y="58"/>
                </a:lnTo>
                <a:lnTo>
                  <a:pt x="138" y="58"/>
                </a:lnTo>
                <a:lnTo>
                  <a:pt x="140" y="72"/>
                </a:lnTo>
                <a:lnTo>
                  <a:pt x="142" y="86"/>
                </a:lnTo>
                <a:lnTo>
                  <a:pt x="0" y="86"/>
                </a:lnTo>
                <a:close/>
              </a:path>
            </a:pathLst>
          </a:custGeom>
          <a:solidFill>
            <a:srgbClr val="FF9933"/>
          </a:solidFill>
          <a:ln w="38100">
            <a:solidFill>
              <a:srgbClr val="000000"/>
            </a:solidFill>
            <a:prstDash val="solid"/>
            <a:round/>
            <a:headEnd/>
            <a:tailEnd/>
          </a:ln>
          <a:scene3d>
            <a:camera prst="isometricBottomDown"/>
            <a:lightRig rig="threePt" dir="t"/>
          </a:scene3d>
          <a:sp3d extrusionH="57150">
            <a:bevelT/>
          </a:sp3d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28" name="Freeform 14"/>
          <p:cNvSpPr>
            <a:spLocks/>
          </p:cNvSpPr>
          <p:nvPr/>
        </p:nvSpPr>
        <p:spPr bwMode="auto">
          <a:xfrm rot="5400000">
            <a:off x="1352160" y="3496665"/>
            <a:ext cx="842456" cy="842456"/>
          </a:xfrm>
          <a:custGeom>
            <a:avLst/>
            <a:gdLst>
              <a:gd name="T0" fmla="*/ 0 w 396"/>
              <a:gd name="T1" fmla="*/ 146 h 396"/>
              <a:gd name="T2" fmla="*/ 18 w 396"/>
              <a:gd name="T3" fmla="*/ 140 h 396"/>
              <a:gd name="T4" fmla="*/ 36 w 396"/>
              <a:gd name="T5" fmla="*/ 138 h 396"/>
              <a:gd name="T6" fmla="*/ 58 w 396"/>
              <a:gd name="T7" fmla="*/ 144 h 396"/>
              <a:gd name="T8" fmla="*/ 78 w 396"/>
              <a:gd name="T9" fmla="*/ 156 h 396"/>
              <a:gd name="T10" fmla="*/ 90 w 396"/>
              <a:gd name="T11" fmla="*/ 176 h 396"/>
              <a:gd name="T12" fmla="*/ 94 w 396"/>
              <a:gd name="T13" fmla="*/ 198 h 396"/>
              <a:gd name="T14" fmla="*/ 94 w 396"/>
              <a:gd name="T15" fmla="*/ 210 h 396"/>
              <a:gd name="T16" fmla="*/ 84 w 396"/>
              <a:gd name="T17" fmla="*/ 232 h 396"/>
              <a:gd name="T18" fmla="*/ 68 w 396"/>
              <a:gd name="T19" fmla="*/ 248 h 396"/>
              <a:gd name="T20" fmla="*/ 48 w 396"/>
              <a:gd name="T21" fmla="*/ 256 h 396"/>
              <a:gd name="T22" fmla="*/ 36 w 396"/>
              <a:gd name="T23" fmla="*/ 258 h 396"/>
              <a:gd name="T24" fmla="*/ 0 w 396"/>
              <a:gd name="T25" fmla="*/ 252 h 396"/>
              <a:gd name="T26" fmla="*/ 396 w 396"/>
              <a:gd name="T27" fmla="*/ 396 h 396"/>
              <a:gd name="T28" fmla="*/ 396 w 396"/>
              <a:gd name="T29" fmla="*/ 252 h 396"/>
              <a:gd name="T30" fmla="*/ 360 w 396"/>
              <a:gd name="T31" fmla="*/ 258 h 396"/>
              <a:gd name="T32" fmla="*/ 348 w 396"/>
              <a:gd name="T33" fmla="*/ 256 h 396"/>
              <a:gd name="T34" fmla="*/ 326 w 396"/>
              <a:gd name="T35" fmla="*/ 248 h 396"/>
              <a:gd name="T36" fmla="*/ 310 w 396"/>
              <a:gd name="T37" fmla="*/ 232 h 396"/>
              <a:gd name="T38" fmla="*/ 302 w 396"/>
              <a:gd name="T39" fmla="*/ 210 h 396"/>
              <a:gd name="T40" fmla="*/ 300 w 396"/>
              <a:gd name="T41" fmla="*/ 198 h 396"/>
              <a:gd name="T42" fmla="*/ 306 w 396"/>
              <a:gd name="T43" fmla="*/ 176 h 396"/>
              <a:gd name="T44" fmla="*/ 318 w 396"/>
              <a:gd name="T45" fmla="*/ 156 h 396"/>
              <a:gd name="T46" fmla="*/ 338 w 396"/>
              <a:gd name="T47" fmla="*/ 144 h 396"/>
              <a:gd name="T48" fmla="*/ 360 w 396"/>
              <a:gd name="T49" fmla="*/ 138 h 396"/>
              <a:gd name="T50" fmla="*/ 376 w 396"/>
              <a:gd name="T51" fmla="*/ 140 h 396"/>
              <a:gd name="T52" fmla="*/ 396 w 396"/>
              <a:gd name="T53" fmla="*/ 0 h 396"/>
              <a:gd name="T54" fmla="*/ 250 w 396"/>
              <a:gd name="T55" fmla="*/ 0 h 396"/>
              <a:gd name="T56" fmla="*/ 258 w 396"/>
              <a:gd name="T57" fmla="*/ 36 h 396"/>
              <a:gd name="T58" fmla="*/ 256 w 396"/>
              <a:gd name="T59" fmla="*/ 48 h 396"/>
              <a:gd name="T60" fmla="*/ 246 w 396"/>
              <a:gd name="T61" fmla="*/ 70 h 396"/>
              <a:gd name="T62" fmla="*/ 230 w 396"/>
              <a:gd name="T63" fmla="*/ 86 h 396"/>
              <a:gd name="T64" fmla="*/ 210 w 396"/>
              <a:gd name="T65" fmla="*/ 94 h 396"/>
              <a:gd name="T66" fmla="*/ 198 w 396"/>
              <a:gd name="T67" fmla="*/ 96 h 396"/>
              <a:gd name="T68" fmla="*/ 174 w 396"/>
              <a:gd name="T69" fmla="*/ 90 h 396"/>
              <a:gd name="T70" fmla="*/ 156 w 396"/>
              <a:gd name="T71" fmla="*/ 78 h 396"/>
              <a:gd name="T72" fmla="*/ 142 w 396"/>
              <a:gd name="T73" fmla="*/ 58 h 396"/>
              <a:gd name="T74" fmla="*/ 138 w 396"/>
              <a:gd name="T75" fmla="*/ 36 h 396"/>
              <a:gd name="T76" fmla="*/ 140 w 396"/>
              <a:gd name="T77" fmla="*/ 20 h 396"/>
              <a:gd name="T78" fmla="*/ 0 w 396"/>
              <a:gd name="T79" fmla="*/ 0 h 3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396" h="396">
                <a:moveTo>
                  <a:pt x="0" y="0"/>
                </a:moveTo>
                <a:lnTo>
                  <a:pt x="0" y="146"/>
                </a:lnTo>
                <a:lnTo>
                  <a:pt x="0" y="146"/>
                </a:lnTo>
                <a:lnTo>
                  <a:pt x="18" y="140"/>
                </a:lnTo>
                <a:lnTo>
                  <a:pt x="36" y="138"/>
                </a:lnTo>
                <a:lnTo>
                  <a:pt x="36" y="138"/>
                </a:lnTo>
                <a:lnTo>
                  <a:pt x="48" y="140"/>
                </a:lnTo>
                <a:lnTo>
                  <a:pt x="58" y="144"/>
                </a:lnTo>
                <a:lnTo>
                  <a:pt x="68" y="148"/>
                </a:lnTo>
                <a:lnTo>
                  <a:pt x="78" y="156"/>
                </a:lnTo>
                <a:lnTo>
                  <a:pt x="84" y="164"/>
                </a:lnTo>
                <a:lnTo>
                  <a:pt x="90" y="176"/>
                </a:lnTo>
                <a:lnTo>
                  <a:pt x="94" y="186"/>
                </a:lnTo>
                <a:lnTo>
                  <a:pt x="94" y="198"/>
                </a:lnTo>
                <a:lnTo>
                  <a:pt x="94" y="198"/>
                </a:lnTo>
                <a:lnTo>
                  <a:pt x="94" y="210"/>
                </a:lnTo>
                <a:lnTo>
                  <a:pt x="90" y="222"/>
                </a:lnTo>
                <a:lnTo>
                  <a:pt x="84" y="232"/>
                </a:lnTo>
                <a:lnTo>
                  <a:pt x="78" y="240"/>
                </a:lnTo>
                <a:lnTo>
                  <a:pt x="68" y="248"/>
                </a:lnTo>
                <a:lnTo>
                  <a:pt x="58" y="252"/>
                </a:lnTo>
                <a:lnTo>
                  <a:pt x="48" y="256"/>
                </a:lnTo>
                <a:lnTo>
                  <a:pt x="36" y="258"/>
                </a:lnTo>
                <a:lnTo>
                  <a:pt x="36" y="258"/>
                </a:lnTo>
                <a:lnTo>
                  <a:pt x="18" y="256"/>
                </a:lnTo>
                <a:lnTo>
                  <a:pt x="0" y="252"/>
                </a:lnTo>
                <a:lnTo>
                  <a:pt x="0" y="396"/>
                </a:lnTo>
                <a:lnTo>
                  <a:pt x="396" y="396"/>
                </a:lnTo>
                <a:lnTo>
                  <a:pt x="396" y="252"/>
                </a:lnTo>
                <a:lnTo>
                  <a:pt x="396" y="252"/>
                </a:lnTo>
                <a:lnTo>
                  <a:pt x="376" y="256"/>
                </a:lnTo>
                <a:lnTo>
                  <a:pt x="360" y="258"/>
                </a:lnTo>
                <a:lnTo>
                  <a:pt x="360" y="258"/>
                </a:lnTo>
                <a:lnTo>
                  <a:pt x="348" y="256"/>
                </a:lnTo>
                <a:lnTo>
                  <a:pt x="338" y="252"/>
                </a:lnTo>
                <a:lnTo>
                  <a:pt x="326" y="248"/>
                </a:lnTo>
                <a:lnTo>
                  <a:pt x="318" y="240"/>
                </a:lnTo>
                <a:lnTo>
                  <a:pt x="310" y="232"/>
                </a:lnTo>
                <a:lnTo>
                  <a:pt x="306" y="222"/>
                </a:lnTo>
                <a:lnTo>
                  <a:pt x="302" y="210"/>
                </a:lnTo>
                <a:lnTo>
                  <a:pt x="300" y="198"/>
                </a:lnTo>
                <a:lnTo>
                  <a:pt x="300" y="198"/>
                </a:lnTo>
                <a:lnTo>
                  <a:pt x="302" y="186"/>
                </a:lnTo>
                <a:lnTo>
                  <a:pt x="306" y="176"/>
                </a:lnTo>
                <a:lnTo>
                  <a:pt x="310" y="164"/>
                </a:lnTo>
                <a:lnTo>
                  <a:pt x="318" y="156"/>
                </a:lnTo>
                <a:lnTo>
                  <a:pt x="326" y="148"/>
                </a:lnTo>
                <a:lnTo>
                  <a:pt x="338" y="144"/>
                </a:lnTo>
                <a:lnTo>
                  <a:pt x="348" y="140"/>
                </a:lnTo>
                <a:lnTo>
                  <a:pt x="360" y="138"/>
                </a:lnTo>
                <a:lnTo>
                  <a:pt x="360" y="138"/>
                </a:lnTo>
                <a:lnTo>
                  <a:pt x="376" y="140"/>
                </a:lnTo>
                <a:lnTo>
                  <a:pt x="396" y="146"/>
                </a:lnTo>
                <a:lnTo>
                  <a:pt x="396" y="0"/>
                </a:lnTo>
                <a:lnTo>
                  <a:pt x="250" y="0"/>
                </a:lnTo>
                <a:lnTo>
                  <a:pt x="250" y="0"/>
                </a:lnTo>
                <a:lnTo>
                  <a:pt x="256" y="20"/>
                </a:lnTo>
                <a:lnTo>
                  <a:pt x="258" y="36"/>
                </a:lnTo>
                <a:lnTo>
                  <a:pt x="258" y="36"/>
                </a:lnTo>
                <a:lnTo>
                  <a:pt x="256" y="48"/>
                </a:lnTo>
                <a:lnTo>
                  <a:pt x="252" y="58"/>
                </a:lnTo>
                <a:lnTo>
                  <a:pt x="246" y="70"/>
                </a:lnTo>
                <a:lnTo>
                  <a:pt x="240" y="78"/>
                </a:lnTo>
                <a:lnTo>
                  <a:pt x="230" y="86"/>
                </a:lnTo>
                <a:lnTo>
                  <a:pt x="220" y="90"/>
                </a:lnTo>
                <a:lnTo>
                  <a:pt x="210" y="94"/>
                </a:lnTo>
                <a:lnTo>
                  <a:pt x="198" y="96"/>
                </a:lnTo>
                <a:lnTo>
                  <a:pt x="198" y="96"/>
                </a:lnTo>
                <a:lnTo>
                  <a:pt x="186" y="94"/>
                </a:lnTo>
                <a:lnTo>
                  <a:pt x="174" y="90"/>
                </a:lnTo>
                <a:lnTo>
                  <a:pt x="164" y="86"/>
                </a:lnTo>
                <a:lnTo>
                  <a:pt x="156" y="78"/>
                </a:lnTo>
                <a:lnTo>
                  <a:pt x="148" y="70"/>
                </a:lnTo>
                <a:lnTo>
                  <a:pt x="142" y="58"/>
                </a:lnTo>
                <a:lnTo>
                  <a:pt x="140" y="48"/>
                </a:lnTo>
                <a:lnTo>
                  <a:pt x="138" y="36"/>
                </a:lnTo>
                <a:lnTo>
                  <a:pt x="138" y="36"/>
                </a:lnTo>
                <a:lnTo>
                  <a:pt x="140" y="20"/>
                </a:lnTo>
                <a:lnTo>
                  <a:pt x="144" y="0"/>
                </a:lnTo>
                <a:lnTo>
                  <a:pt x="0" y="0"/>
                </a:lnTo>
                <a:close/>
              </a:path>
            </a:pathLst>
          </a:custGeom>
          <a:solidFill>
            <a:srgbClr val="FF9933"/>
          </a:solidFill>
          <a:ln w="38100">
            <a:solidFill>
              <a:srgbClr val="000000"/>
            </a:solidFill>
            <a:prstDash val="solid"/>
            <a:round/>
            <a:headEnd/>
            <a:tailEnd/>
          </a:ln>
          <a:scene3d>
            <a:camera prst="isometricOffAxis1Top"/>
            <a:lightRig rig="threePt" dir="t"/>
          </a:scene3d>
          <a:sp3d extrusionH="57150">
            <a:bevelT/>
          </a:sp3d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30" name="Freeform 20"/>
          <p:cNvSpPr>
            <a:spLocks/>
          </p:cNvSpPr>
          <p:nvPr/>
        </p:nvSpPr>
        <p:spPr bwMode="auto">
          <a:xfrm rot="5400000">
            <a:off x="667431" y="4248133"/>
            <a:ext cx="1212626" cy="1029668"/>
          </a:xfrm>
          <a:custGeom>
            <a:avLst/>
            <a:gdLst>
              <a:gd name="T0" fmla="*/ 86 w 570"/>
              <a:gd name="T1" fmla="*/ 232 h 484"/>
              <a:gd name="T2" fmla="*/ 72 w 570"/>
              <a:gd name="T3" fmla="*/ 228 h 484"/>
              <a:gd name="T4" fmla="*/ 58 w 570"/>
              <a:gd name="T5" fmla="*/ 226 h 484"/>
              <a:gd name="T6" fmla="*/ 36 w 570"/>
              <a:gd name="T7" fmla="*/ 232 h 484"/>
              <a:gd name="T8" fmla="*/ 16 w 570"/>
              <a:gd name="T9" fmla="*/ 244 h 484"/>
              <a:gd name="T10" fmla="*/ 4 w 570"/>
              <a:gd name="T11" fmla="*/ 264 h 484"/>
              <a:gd name="T12" fmla="*/ 0 w 570"/>
              <a:gd name="T13" fmla="*/ 286 h 484"/>
              <a:gd name="T14" fmla="*/ 0 w 570"/>
              <a:gd name="T15" fmla="*/ 298 h 484"/>
              <a:gd name="T16" fmla="*/ 10 w 570"/>
              <a:gd name="T17" fmla="*/ 320 h 484"/>
              <a:gd name="T18" fmla="*/ 26 w 570"/>
              <a:gd name="T19" fmla="*/ 336 h 484"/>
              <a:gd name="T20" fmla="*/ 46 w 570"/>
              <a:gd name="T21" fmla="*/ 344 h 484"/>
              <a:gd name="T22" fmla="*/ 58 w 570"/>
              <a:gd name="T23" fmla="*/ 346 h 484"/>
              <a:gd name="T24" fmla="*/ 86 w 570"/>
              <a:gd name="T25" fmla="*/ 342 h 484"/>
              <a:gd name="T26" fmla="*/ 482 w 570"/>
              <a:gd name="T27" fmla="*/ 484 h 484"/>
              <a:gd name="T28" fmla="*/ 482 w 570"/>
              <a:gd name="T29" fmla="*/ 342 h 484"/>
              <a:gd name="T30" fmla="*/ 510 w 570"/>
              <a:gd name="T31" fmla="*/ 346 h 484"/>
              <a:gd name="T32" fmla="*/ 522 w 570"/>
              <a:gd name="T33" fmla="*/ 344 h 484"/>
              <a:gd name="T34" fmla="*/ 544 w 570"/>
              <a:gd name="T35" fmla="*/ 336 h 484"/>
              <a:gd name="T36" fmla="*/ 560 w 570"/>
              <a:gd name="T37" fmla="*/ 320 h 484"/>
              <a:gd name="T38" fmla="*/ 568 w 570"/>
              <a:gd name="T39" fmla="*/ 298 h 484"/>
              <a:gd name="T40" fmla="*/ 570 w 570"/>
              <a:gd name="T41" fmla="*/ 286 h 484"/>
              <a:gd name="T42" fmla="*/ 564 w 570"/>
              <a:gd name="T43" fmla="*/ 264 h 484"/>
              <a:gd name="T44" fmla="*/ 552 w 570"/>
              <a:gd name="T45" fmla="*/ 244 h 484"/>
              <a:gd name="T46" fmla="*/ 534 w 570"/>
              <a:gd name="T47" fmla="*/ 232 h 484"/>
              <a:gd name="T48" fmla="*/ 510 w 570"/>
              <a:gd name="T49" fmla="*/ 226 h 484"/>
              <a:gd name="T50" fmla="*/ 498 w 570"/>
              <a:gd name="T51" fmla="*/ 228 h 484"/>
              <a:gd name="T52" fmla="*/ 482 w 570"/>
              <a:gd name="T53" fmla="*/ 88 h 484"/>
              <a:gd name="T54" fmla="*/ 340 w 570"/>
              <a:gd name="T55" fmla="*/ 88 h 484"/>
              <a:gd name="T56" fmla="*/ 344 w 570"/>
              <a:gd name="T57" fmla="*/ 60 h 484"/>
              <a:gd name="T58" fmla="*/ 342 w 570"/>
              <a:gd name="T59" fmla="*/ 48 h 484"/>
              <a:gd name="T60" fmla="*/ 334 w 570"/>
              <a:gd name="T61" fmla="*/ 28 h 484"/>
              <a:gd name="T62" fmla="*/ 318 w 570"/>
              <a:gd name="T63" fmla="*/ 12 h 484"/>
              <a:gd name="T64" fmla="*/ 296 w 570"/>
              <a:gd name="T65" fmla="*/ 2 h 484"/>
              <a:gd name="T66" fmla="*/ 284 w 570"/>
              <a:gd name="T67" fmla="*/ 0 h 484"/>
              <a:gd name="T68" fmla="*/ 262 w 570"/>
              <a:gd name="T69" fmla="*/ 6 h 484"/>
              <a:gd name="T70" fmla="*/ 242 w 570"/>
              <a:gd name="T71" fmla="*/ 18 h 484"/>
              <a:gd name="T72" fmla="*/ 230 w 570"/>
              <a:gd name="T73" fmla="*/ 38 h 484"/>
              <a:gd name="T74" fmla="*/ 224 w 570"/>
              <a:gd name="T75" fmla="*/ 60 h 484"/>
              <a:gd name="T76" fmla="*/ 226 w 570"/>
              <a:gd name="T77" fmla="*/ 74 h 484"/>
              <a:gd name="T78" fmla="*/ 86 w 570"/>
              <a:gd name="T79" fmla="*/ 88 h 4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570" h="484">
                <a:moveTo>
                  <a:pt x="86" y="88"/>
                </a:moveTo>
                <a:lnTo>
                  <a:pt x="86" y="232"/>
                </a:lnTo>
                <a:lnTo>
                  <a:pt x="86" y="232"/>
                </a:lnTo>
                <a:lnTo>
                  <a:pt x="72" y="228"/>
                </a:lnTo>
                <a:lnTo>
                  <a:pt x="58" y="226"/>
                </a:lnTo>
                <a:lnTo>
                  <a:pt x="58" y="226"/>
                </a:lnTo>
                <a:lnTo>
                  <a:pt x="46" y="228"/>
                </a:lnTo>
                <a:lnTo>
                  <a:pt x="36" y="232"/>
                </a:lnTo>
                <a:lnTo>
                  <a:pt x="26" y="236"/>
                </a:lnTo>
                <a:lnTo>
                  <a:pt x="16" y="244"/>
                </a:lnTo>
                <a:lnTo>
                  <a:pt x="10" y="252"/>
                </a:lnTo>
                <a:lnTo>
                  <a:pt x="4" y="264"/>
                </a:lnTo>
                <a:lnTo>
                  <a:pt x="0" y="274"/>
                </a:lnTo>
                <a:lnTo>
                  <a:pt x="0" y="286"/>
                </a:lnTo>
                <a:lnTo>
                  <a:pt x="0" y="286"/>
                </a:lnTo>
                <a:lnTo>
                  <a:pt x="0" y="298"/>
                </a:lnTo>
                <a:lnTo>
                  <a:pt x="4" y="310"/>
                </a:lnTo>
                <a:lnTo>
                  <a:pt x="10" y="320"/>
                </a:lnTo>
                <a:lnTo>
                  <a:pt x="16" y="328"/>
                </a:lnTo>
                <a:lnTo>
                  <a:pt x="26" y="336"/>
                </a:lnTo>
                <a:lnTo>
                  <a:pt x="36" y="340"/>
                </a:lnTo>
                <a:lnTo>
                  <a:pt x="46" y="344"/>
                </a:lnTo>
                <a:lnTo>
                  <a:pt x="58" y="346"/>
                </a:lnTo>
                <a:lnTo>
                  <a:pt x="58" y="346"/>
                </a:lnTo>
                <a:lnTo>
                  <a:pt x="72" y="344"/>
                </a:lnTo>
                <a:lnTo>
                  <a:pt x="86" y="342"/>
                </a:lnTo>
                <a:lnTo>
                  <a:pt x="86" y="484"/>
                </a:lnTo>
                <a:lnTo>
                  <a:pt x="482" y="484"/>
                </a:lnTo>
                <a:lnTo>
                  <a:pt x="482" y="342"/>
                </a:lnTo>
                <a:lnTo>
                  <a:pt x="482" y="342"/>
                </a:lnTo>
                <a:lnTo>
                  <a:pt x="498" y="344"/>
                </a:lnTo>
                <a:lnTo>
                  <a:pt x="510" y="346"/>
                </a:lnTo>
                <a:lnTo>
                  <a:pt x="510" y="346"/>
                </a:lnTo>
                <a:lnTo>
                  <a:pt x="522" y="344"/>
                </a:lnTo>
                <a:lnTo>
                  <a:pt x="534" y="340"/>
                </a:lnTo>
                <a:lnTo>
                  <a:pt x="544" y="336"/>
                </a:lnTo>
                <a:lnTo>
                  <a:pt x="552" y="328"/>
                </a:lnTo>
                <a:lnTo>
                  <a:pt x="560" y="320"/>
                </a:lnTo>
                <a:lnTo>
                  <a:pt x="564" y="310"/>
                </a:lnTo>
                <a:lnTo>
                  <a:pt x="568" y="298"/>
                </a:lnTo>
                <a:lnTo>
                  <a:pt x="570" y="286"/>
                </a:lnTo>
                <a:lnTo>
                  <a:pt x="570" y="286"/>
                </a:lnTo>
                <a:lnTo>
                  <a:pt x="568" y="274"/>
                </a:lnTo>
                <a:lnTo>
                  <a:pt x="564" y="264"/>
                </a:lnTo>
                <a:lnTo>
                  <a:pt x="560" y="252"/>
                </a:lnTo>
                <a:lnTo>
                  <a:pt x="552" y="244"/>
                </a:lnTo>
                <a:lnTo>
                  <a:pt x="544" y="236"/>
                </a:lnTo>
                <a:lnTo>
                  <a:pt x="534" y="232"/>
                </a:lnTo>
                <a:lnTo>
                  <a:pt x="522" y="228"/>
                </a:lnTo>
                <a:lnTo>
                  <a:pt x="510" y="226"/>
                </a:lnTo>
                <a:lnTo>
                  <a:pt x="510" y="226"/>
                </a:lnTo>
                <a:lnTo>
                  <a:pt x="498" y="228"/>
                </a:lnTo>
                <a:lnTo>
                  <a:pt x="482" y="232"/>
                </a:lnTo>
                <a:lnTo>
                  <a:pt x="482" y="88"/>
                </a:lnTo>
                <a:lnTo>
                  <a:pt x="340" y="88"/>
                </a:lnTo>
                <a:lnTo>
                  <a:pt x="340" y="88"/>
                </a:lnTo>
                <a:lnTo>
                  <a:pt x="342" y="74"/>
                </a:lnTo>
                <a:lnTo>
                  <a:pt x="344" y="60"/>
                </a:lnTo>
                <a:lnTo>
                  <a:pt x="344" y="60"/>
                </a:lnTo>
                <a:lnTo>
                  <a:pt x="342" y="48"/>
                </a:lnTo>
                <a:lnTo>
                  <a:pt x="338" y="38"/>
                </a:lnTo>
                <a:lnTo>
                  <a:pt x="334" y="28"/>
                </a:lnTo>
                <a:lnTo>
                  <a:pt x="326" y="18"/>
                </a:lnTo>
                <a:lnTo>
                  <a:pt x="318" y="12"/>
                </a:lnTo>
                <a:lnTo>
                  <a:pt x="308" y="6"/>
                </a:lnTo>
                <a:lnTo>
                  <a:pt x="296" y="2"/>
                </a:lnTo>
                <a:lnTo>
                  <a:pt x="284" y="0"/>
                </a:lnTo>
                <a:lnTo>
                  <a:pt x="284" y="0"/>
                </a:lnTo>
                <a:lnTo>
                  <a:pt x="272" y="2"/>
                </a:lnTo>
                <a:lnTo>
                  <a:pt x="262" y="6"/>
                </a:lnTo>
                <a:lnTo>
                  <a:pt x="252" y="12"/>
                </a:lnTo>
                <a:lnTo>
                  <a:pt x="242" y="18"/>
                </a:lnTo>
                <a:lnTo>
                  <a:pt x="234" y="28"/>
                </a:lnTo>
                <a:lnTo>
                  <a:pt x="230" y="38"/>
                </a:lnTo>
                <a:lnTo>
                  <a:pt x="226" y="48"/>
                </a:lnTo>
                <a:lnTo>
                  <a:pt x="224" y="60"/>
                </a:lnTo>
                <a:lnTo>
                  <a:pt x="224" y="60"/>
                </a:lnTo>
                <a:lnTo>
                  <a:pt x="226" y="74"/>
                </a:lnTo>
                <a:lnTo>
                  <a:pt x="230" y="88"/>
                </a:lnTo>
                <a:lnTo>
                  <a:pt x="86" y="88"/>
                </a:lnTo>
                <a:close/>
              </a:path>
            </a:pathLst>
          </a:custGeom>
          <a:solidFill>
            <a:srgbClr val="FF9933"/>
          </a:solidFill>
          <a:ln w="38100">
            <a:solidFill>
              <a:srgbClr val="000000"/>
            </a:solidFill>
            <a:prstDash val="solid"/>
            <a:round/>
            <a:headEnd/>
            <a:tailEnd/>
          </a:ln>
          <a:scene3d>
            <a:camera prst="isometricOffAxis1Top"/>
            <a:lightRig rig="threePt" dir="t"/>
          </a:scene3d>
          <a:sp3d extrusionH="57150">
            <a:bevelT/>
          </a:sp3d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31" name="Freeform 20"/>
          <p:cNvSpPr>
            <a:spLocks/>
          </p:cNvSpPr>
          <p:nvPr/>
        </p:nvSpPr>
        <p:spPr bwMode="auto">
          <a:xfrm rot="16200000" flipH="1">
            <a:off x="8675017" y="2560602"/>
            <a:ext cx="1212626" cy="1029668"/>
          </a:xfrm>
          <a:custGeom>
            <a:avLst/>
            <a:gdLst>
              <a:gd name="T0" fmla="*/ 86 w 570"/>
              <a:gd name="T1" fmla="*/ 232 h 484"/>
              <a:gd name="T2" fmla="*/ 72 w 570"/>
              <a:gd name="T3" fmla="*/ 228 h 484"/>
              <a:gd name="T4" fmla="*/ 58 w 570"/>
              <a:gd name="T5" fmla="*/ 226 h 484"/>
              <a:gd name="T6" fmla="*/ 36 w 570"/>
              <a:gd name="T7" fmla="*/ 232 h 484"/>
              <a:gd name="T8" fmla="*/ 16 w 570"/>
              <a:gd name="T9" fmla="*/ 244 h 484"/>
              <a:gd name="T10" fmla="*/ 4 w 570"/>
              <a:gd name="T11" fmla="*/ 264 h 484"/>
              <a:gd name="T12" fmla="*/ 0 w 570"/>
              <a:gd name="T13" fmla="*/ 286 h 484"/>
              <a:gd name="T14" fmla="*/ 0 w 570"/>
              <a:gd name="T15" fmla="*/ 298 h 484"/>
              <a:gd name="T16" fmla="*/ 10 w 570"/>
              <a:gd name="T17" fmla="*/ 320 h 484"/>
              <a:gd name="T18" fmla="*/ 26 w 570"/>
              <a:gd name="T19" fmla="*/ 336 h 484"/>
              <a:gd name="T20" fmla="*/ 46 w 570"/>
              <a:gd name="T21" fmla="*/ 344 h 484"/>
              <a:gd name="T22" fmla="*/ 58 w 570"/>
              <a:gd name="T23" fmla="*/ 346 h 484"/>
              <a:gd name="T24" fmla="*/ 86 w 570"/>
              <a:gd name="T25" fmla="*/ 342 h 484"/>
              <a:gd name="T26" fmla="*/ 482 w 570"/>
              <a:gd name="T27" fmla="*/ 484 h 484"/>
              <a:gd name="T28" fmla="*/ 482 w 570"/>
              <a:gd name="T29" fmla="*/ 342 h 484"/>
              <a:gd name="T30" fmla="*/ 510 w 570"/>
              <a:gd name="T31" fmla="*/ 346 h 484"/>
              <a:gd name="T32" fmla="*/ 522 w 570"/>
              <a:gd name="T33" fmla="*/ 344 h 484"/>
              <a:gd name="T34" fmla="*/ 544 w 570"/>
              <a:gd name="T35" fmla="*/ 336 h 484"/>
              <a:gd name="T36" fmla="*/ 560 w 570"/>
              <a:gd name="T37" fmla="*/ 320 h 484"/>
              <a:gd name="T38" fmla="*/ 568 w 570"/>
              <a:gd name="T39" fmla="*/ 298 h 484"/>
              <a:gd name="T40" fmla="*/ 570 w 570"/>
              <a:gd name="T41" fmla="*/ 286 h 484"/>
              <a:gd name="T42" fmla="*/ 564 w 570"/>
              <a:gd name="T43" fmla="*/ 264 h 484"/>
              <a:gd name="T44" fmla="*/ 552 w 570"/>
              <a:gd name="T45" fmla="*/ 244 h 484"/>
              <a:gd name="T46" fmla="*/ 534 w 570"/>
              <a:gd name="T47" fmla="*/ 232 h 484"/>
              <a:gd name="T48" fmla="*/ 510 w 570"/>
              <a:gd name="T49" fmla="*/ 226 h 484"/>
              <a:gd name="T50" fmla="*/ 498 w 570"/>
              <a:gd name="T51" fmla="*/ 228 h 484"/>
              <a:gd name="T52" fmla="*/ 482 w 570"/>
              <a:gd name="T53" fmla="*/ 88 h 484"/>
              <a:gd name="T54" fmla="*/ 340 w 570"/>
              <a:gd name="T55" fmla="*/ 88 h 484"/>
              <a:gd name="T56" fmla="*/ 344 w 570"/>
              <a:gd name="T57" fmla="*/ 60 h 484"/>
              <a:gd name="T58" fmla="*/ 342 w 570"/>
              <a:gd name="T59" fmla="*/ 48 h 484"/>
              <a:gd name="T60" fmla="*/ 334 w 570"/>
              <a:gd name="T61" fmla="*/ 28 h 484"/>
              <a:gd name="T62" fmla="*/ 318 w 570"/>
              <a:gd name="T63" fmla="*/ 12 h 484"/>
              <a:gd name="T64" fmla="*/ 296 w 570"/>
              <a:gd name="T65" fmla="*/ 2 h 484"/>
              <a:gd name="T66" fmla="*/ 284 w 570"/>
              <a:gd name="T67" fmla="*/ 0 h 484"/>
              <a:gd name="T68" fmla="*/ 262 w 570"/>
              <a:gd name="T69" fmla="*/ 6 h 484"/>
              <a:gd name="T70" fmla="*/ 242 w 570"/>
              <a:gd name="T71" fmla="*/ 18 h 484"/>
              <a:gd name="T72" fmla="*/ 230 w 570"/>
              <a:gd name="T73" fmla="*/ 38 h 484"/>
              <a:gd name="T74" fmla="*/ 224 w 570"/>
              <a:gd name="T75" fmla="*/ 60 h 484"/>
              <a:gd name="T76" fmla="*/ 226 w 570"/>
              <a:gd name="T77" fmla="*/ 74 h 484"/>
              <a:gd name="T78" fmla="*/ 86 w 570"/>
              <a:gd name="T79" fmla="*/ 88 h 4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570" h="484">
                <a:moveTo>
                  <a:pt x="86" y="88"/>
                </a:moveTo>
                <a:lnTo>
                  <a:pt x="86" y="232"/>
                </a:lnTo>
                <a:lnTo>
                  <a:pt x="86" y="232"/>
                </a:lnTo>
                <a:lnTo>
                  <a:pt x="72" y="228"/>
                </a:lnTo>
                <a:lnTo>
                  <a:pt x="58" y="226"/>
                </a:lnTo>
                <a:lnTo>
                  <a:pt x="58" y="226"/>
                </a:lnTo>
                <a:lnTo>
                  <a:pt x="46" y="228"/>
                </a:lnTo>
                <a:lnTo>
                  <a:pt x="36" y="232"/>
                </a:lnTo>
                <a:lnTo>
                  <a:pt x="26" y="236"/>
                </a:lnTo>
                <a:lnTo>
                  <a:pt x="16" y="244"/>
                </a:lnTo>
                <a:lnTo>
                  <a:pt x="10" y="252"/>
                </a:lnTo>
                <a:lnTo>
                  <a:pt x="4" y="264"/>
                </a:lnTo>
                <a:lnTo>
                  <a:pt x="0" y="274"/>
                </a:lnTo>
                <a:lnTo>
                  <a:pt x="0" y="286"/>
                </a:lnTo>
                <a:lnTo>
                  <a:pt x="0" y="286"/>
                </a:lnTo>
                <a:lnTo>
                  <a:pt x="0" y="298"/>
                </a:lnTo>
                <a:lnTo>
                  <a:pt x="4" y="310"/>
                </a:lnTo>
                <a:lnTo>
                  <a:pt x="10" y="320"/>
                </a:lnTo>
                <a:lnTo>
                  <a:pt x="16" y="328"/>
                </a:lnTo>
                <a:lnTo>
                  <a:pt x="26" y="336"/>
                </a:lnTo>
                <a:lnTo>
                  <a:pt x="36" y="340"/>
                </a:lnTo>
                <a:lnTo>
                  <a:pt x="46" y="344"/>
                </a:lnTo>
                <a:lnTo>
                  <a:pt x="58" y="346"/>
                </a:lnTo>
                <a:lnTo>
                  <a:pt x="58" y="346"/>
                </a:lnTo>
                <a:lnTo>
                  <a:pt x="72" y="344"/>
                </a:lnTo>
                <a:lnTo>
                  <a:pt x="86" y="342"/>
                </a:lnTo>
                <a:lnTo>
                  <a:pt x="86" y="484"/>
                </a:lnTo>
                <a:lnTo>
                  <a:pt x="482" y="484"/>
                </a:lnTo>
                <a:lnTo>
                  <a:pt x="482" y="342"/>
                </a:lnTo>
                <a:lnTo>
                  <a:pt x="482" y="342"/>
                </a:lnTo>
                <a:lnTo>
                  <a:pt x="498" y="344"/>
                </a:lnTo>
                <a:lnTo>
                  <a:pt x="510" y="346"/>
                </a:lnTo>
                <a:lnTo>
                  <a:pt x="510" y="346"/>
                </a:lnTo>
                <a:lnTo>
                  <a:pt x="522" y="344"/>
                </a:lnTo>
                <a:lnTo>
                  <a:pt x="534" y="340"/>
                </a:lnTo>
                <a:lnTo>
                  <a:pt x="544" y="336"/>
                </a:lnTo>
                <a:lnTo>
                  <a:pt x="552" y="328"/>
                </a:lnTo>
                <a:lnTo>
                  <a:pt x="560" y="320"/>
                </a:lnTo>
                <a:lnTo>
                  <a:pt x="564" y="310"/>
                </a:lnTo>
                <a:lnTo>
                  <a:pt x="568" y="298"/>
                </a:lnTo>
                <a:lnTo>
                  <a:pt x="570" y="286"/>
                </a:lnTo>
                <a:lnTo>
                  <a:pt x="570" y="286"/>
                </a:lnTo>
                <a:lnTo>
                  <a:pt x="568" y="274"/>
                </a:lnTo>
                <a:lnTo>
                  <a:pt x="564" y="264"/>
                </a:lnTo>
                <a:lnTo>
                  <a:pt x="560" y="252"/>
                </a:lnTo>
                <a:lnTo>
                  <a:pt x="552" y="244"/>
                </a:lnTo>
                <a:lnTo>
                  <a:pt x="544" y="236"/>
                </a:lnTo>
                <a:lnTo>
                  <a:pt x="534" y="232"/>
                </a:lnTo>
                <a:lnTo>
                  <a:pt x="522" y="228"/>
                </a:lnTo>
                <a:lnTo>
                  <a:pt x="510" y="226"/>
                </a:lnTo>
                <a:lnTo>
                  <a:pt x="510" y="226"/>
                </a:lnTo>
                <a:lnTo>
                  <a:pt x="498" y="228"/>
                </a:lnTo>
                <a:lnTo>
                  <a:pt x="482" y="232"/>
                </a:lnTo>
                <a:lnTo>
                  <a:pt x="482" y="88"/>
                </a:lnTo>
                <a:lnTo>
                  <a:pt x="340" y="88"/>
                </a:lnTo>
                <a:lnTo>
                  <a:pt x="340" y="88"/>
                </a:lnTo>
                <a:lnTo>
                  <a:pt x="342" y="74"/>
                </a:lnTo>
                <a:lnTo>
                  <a:pt x="344" y="60"/>
                </a:lnTo>
                <a:lnTo>
                  <a:pt x="344" y="60"/>
                </a:lnTo>
                <a:lnTo>
                  <a:pt x="342" y="48"/>
                </a:lnTo>
                <a:lnTo>
                  <a:pt x="338" y="38"/>
                </a:lnTo>
                <a:lnTo>
                  <a:pt x="334" y="28"/>
                </a:lnTo>
                <a:lnTo>
                  <a:pt x="326" y="18"/>
                </a:lnTo>
                <a:lnTo>
                  <a:pt x="318" y="12"/>
                </a:lnTo>
                <a:lnTo>
                  <a:pt x="308" y="6"/>
                </a:lnTo>
                <a:lnTo>
                  <a:pt x="296" y="2"/>
                </a:lnTo>
                <a:lnTo>
                  <a:pt x="284" y="0"/>
                </a:lnTo>
                <a:lnTo>
                  <a:pt x="284" y="0"/>
                </a:lnTo>
                <a:lnTo>
                  <a:pt x="272" y="2"/>
                </a:lnTo>
                <a:lnTo>
                  <a:pt x="262" y="6"/>
                </a:lnTo>
                <a:lnTo>
                  <a:pt x="252" y="12"/>
                </a:lnTo>
                <a:lnTo>
                  <a:pt x="242" y="18"/>
                </a:lnTo>
                <a:lnTo>
                  <a:pt x="234" y="28"/>
                </a:lnTo>
                <a:lnTo>
                  <a:pt x="230" y="38"/>
                </a:lnTo>
                <a:lnTo>
                  <a:pt x="226" y="48"/>
                </a:lnTo>
                <a:lnTo>
                  <a:pt x="224" y="60"/>
                </a:lnTo>
                <a:lnTo>
                  <a:pt x="224" y="60"/>
                </a:lnTo>
                <a:lnTo>
                  <a:pt x="226" y="74"/>
                </a:lnTo>
                <a:lnTo>
                  <a:pt x="230" y="88"/>
                </a:lnTo>
                <a:lnTo>
                  <a:pt x="86" y="88"/>
                </a:lnTo>
                <a:close/>
              </a:path>
            </a:pathLst>
          </a:custGeom>
          <a:solidFill>
            <a:srgbClr val="FF9933"/>
          </a:solidFill>
          <a:ln w="38100">
            <a:solidFill>
              <a:srgbClr val="000000"/>
            </a:solidFill>
            <a:prstDash val="solid"/>
            <a:round/>
            <a:headEnd/>
            <a:tailEnd/>
          </a:ln>
          <a:scene3d>
            <a:camera prst="isometricTopUp"/>
            <a:lightRig rig="threePt" dir="t"/>
          </a:scene3d>
          <a:sp3d extrusionH="57150">
            <a:bevelT/>
          </a:sp3d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32" name="Freeform 8"/>
          <p:cNvSpPr>
            <a:spLocks/>
          </p:cNvSpPr>
          <p:nvPr/>
        </p:nvSpPr>
        <p:spPr bwMode="auto">
          <a:xfrm rot="16200000" flipH="1">
            <a:off x="8249535" y="1720273"/>
            <a:ext cx="842456" cy="1025414"/>
          </a:xfrm>
          <a:custGeom>
            <a:avLst/>
            <a:gdLst>
              <a:gd name="T0" fmla="*/ 0 w 396"/>
              <a:gd name="T1" fmla="*/ 232 h 482"/>
              <a:gd name="T2" fmla="*/ 18 w 396"/>
              <a:gd name="T3" fmla="*/ 226 h 482"/>
              <a:gd name="T4" fmla="*/ 36 w 396"/>
              <a:gd name="T5" fmla="*/ 224 h 482"/>
              <a:gd name="T6" fmla="*/ 58 w 396"/>
              <a:gd name="T7" fmla="*/ 230 h 482"/>
              <a:gd name="T8" fmla="*/ 78 w 396"/>
              <a:gd name="T9" fmla="*/ 242 h 482"/>
              <a:gd name="T10" fmla="*/ 90 w 396"/>
              <a:gd name="T11" fmla="*/ 262 h 482"/>
              <a:gd name="T12" fmla="*/ 94 w 396"/>
              <a:gd name="T13" fmla="*/ 284 h 482"/>
              <a:gd name="T14" fmla="*/ 94 w 396"/>
              <a:gd name="T15" fmla="*/ 296 h 482"/>
              <a:gd name="T16" fmla="*/ 84 w 396"/>
              <a:gd name="T17" fmla="*/ 318 h 482"/>
              <a:gd name="T18" fmla="*/ 68 w 396"/>
              <a:gd name="T19" fmla="*/ 334 h 482"/>
              <a:gd name="T20" fmla="*/ 48 w 396"/>
              <a:gd name="T21" fmla="*/ 342 h 482"/>
              <a:gd name="T22" fmla="*/ 36 w 396"/>
              <a:gd name="T23" fmla="*/ 344 h 482"/>
              <a:gd name="T24" fmla="*/ 0 w 396"/>
              <a:gd name="T25" fmla="*/ 338 h 482"/>
              <a:gd name="T26" fmla="*/ 396 w 396"/>
              <a:gd name="T27" fmla="*/ 482 h 482"/>
              <a:gd name="T28" fmla="*/ 396 w 396"/>
              <a:gd name="T29" fmla="*/ 338 h 482"/>
              <a:gd name="T30" fmla="*/ 360 w 396"/>
              <a:gd name="T31" fmla="*/ 344 h 482"/>
              <a:gd name="T32" fmla="*/ 348 w 396"/>
              <a:gd name="T33" fmla="*/ 342 h 482"/>
              <a:gd name="T34" fmla="*/ 326 w 396"/>
              <a:gd name="T35" fmla="*/ 334 h 482"/>
              <a:gd name="T36" fmla="*/ 310 w 396"/>
              <a:gd name="T37" fmla="*/ 318 h 482"/>
              <a:gd name="T38" fmla="*/ 302 w 396"/>
              <a:gd name="T39" fmla="*/ 296 h 482"/>
              <a:gd name="T40" fmla="*/ 300 w 396"/>
              <a:gd name="T41" fmla="*/ 284 h 482"/>
              <a:gd name="T42" fmla="*/ 306 w 396"/>
              <a:gd name="T43" fmla="*/ 262 h 482"/>
              <a:gd name="T44" fmla="*/ 318 w 396"/>
              <a:gd name="T45" fmla="*/ 242 h 482"/>
              <a:gd name="T46" fmla="*/ 336 w 396"/>
              <a:gd name="T47" fmla="*/ 230 h 482"/>
              <a:gd name="T48" fmla="*/ 360 w 396"/>
              <a:gd name="T49" fmla="*/ 224 h 482"/>
              <a:gd name="T50" fmla="*/ 376 w 396"/>
              <a:gd name="T51" fmla="*/ 226 h 482"/>
              <a:gd name="T52" fmla="*/ 396 w 396"/>
              <a:gd name="T53" fmla="*/ 86 h 482"/>
              <a:gd name="T54" fmla="*/ 252 w 396"/>
              <a:gd name="T55" fmla="*/ 86 h 482"/>
              <a:gd name="T56" fmla="*/ 256 w 396"/>
              <a:gd name="T57" fmla="*/ 58 h 482"/>
              <a:gd name="T58" fmla="*/ 256 w 396"/>
              <a:gd name="T59" fmla="*/ 46 h 482"/>
              <a:gd name="T60" fmla="*/ 246 w 396"/>
              <a:gd name="T61" fmla="*/ 26 h 482"/>
              <a:gd name="T62" fmla="*/ 230 w 396"/>
              <a:gd name="T63" fmla="*/ 10 h 482"/>
              <a:gd name="T64" fmla="*/ 210 w 396"/>
              <a:gd name="T65" fmla="*/ 0 h 482"/>
              <a:gd name="T66" fmla="*/ 198 w 396"/>
              <a:gd name="T67" fmla="*/ 0 h 482"/>
              <a:gd name="T68" fmla="*/ 174 w 396"/>
              <a:gd name="T69" fmla="*/ 4 h 482"/>
              <a:gd name="T70" fmla="*/ 156 w 396"/>
              <a:gd name="T71" fmla="*/ 16 h 482"/>
              <a:gd name="T72" fmla="*/ 142 w 396"/>
              <a:gd name="T73" fmla="*/ 36 h 482"/>
              <a:gd name="T74" fmla="*/ 138 w 396"/>
              <a:gd name="T75" fmla="*/ 58 h 482"/>
              <a:gd name="T76" fmla="*/ 140 w 396"/>
              <a:gd name="T77" fmla="*/ 72 h 482"/>
              <a:gd name="T78" fmla="*/ 0 w 396"/>
              <a:gd name="T79" fmla="*/ 86 h 4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396" h="482">
                <a:moveTo>
                  <a:pt x="0" y="86"/>
                </a:moveTo>
                <a:lnTo>
                  <a:pt x="0" y="232"/>
                </a:lnTo>
                <a:lnTo>
                  <a:pt x="0" y="232"/>
                </a:lnTo>
                <a:lnTo>
                  <a:pt x="18" y="226"/>
                </a:lnTo>
                <a:lnTo>
                  <a:pt x="36" y="224"/>
                </a:lnTo>
                <a:lnTo>
                  <a:pt x="36" y="224"/>
                </a:lnTo>
                <a:lnTo>
                  <a:pt x="48" y="226"/>
                </a:lnTo>
                <a:lnTo>
                  <a:pt x="58" y="230"/>
                </a:lnTo>
                <a:lnTo>
                  <a:pt x="68" y="236"/>
                </a:lnTo>
                <a:lnTo>
                  <a:pt x="78" y="242"/>
                </a:lnTo>
                <a:lnTo>
                  <a:pt x="84" y="252"/>
                </a:lnTo>
                <a:lnTo>
                  <a:pt x="90" y="262"/>
                </a:lnTo>
                <a:lnTo>
                  <a:pt x="94" y="272"/>
                </a:lnTo>
                <a:lnTo>
                  <a:pt x="94" y="284"/>
                </a:lnTo>
                <a:lnTo>
                  <a:pt x="94" y="284"/>
                </a:lnTo>
                <a:lnTo>
                  <a:pt x="94" y="296"/>
                </a:lnTo>
                <a:lnTo>
                  <a:pt x="90" y="308"/>
                </a:lnTo>
                <a:lnTo>
                  <a:pt x="84" y="318"/>
                </a:lnTo>
                <a:lnTo>
                  <a:pt x="78" y="326"/>
                </a:lnTo>
                <a:lnTo>
                  <a:pt x="68" y="334"/>
                </a:lnTo>
                <a:lnTo>
                  <a:pt x="58" y="340"/>
                </a:lnTo>
                <a:lnTo>
                  <a:pt x="48" y="342"/>
                </a:lnTo>
                <a:lnTo>
                  <a:pt x="36" y="344"/>
                </a:lnTo>
                <a:lnTo>
                  <a:pt x="36" y="344"/>
                </a:lnTo>
                <a:lnTo>
                  <a:pt x="18" y="342"/>
                </a:lnTo>
                <a:lnTo>
                  <a:pt x="0" y="338"/>
                </a:lnTo>
                <a:lnTo>
                  <a:pt x="0" y="482"/>
                </a:lnTo>
                <a:lnTo>
                  <a:pt x="396" y="482"/>
                </a:lnTo>
                <a:lnTo>
                  <a:pt x="396" y="338"/>
                </a:lnTo>
                <a:lnTo>
                  <a:pt x="396" y="338"/>
                </a:lnTo>
                <a:lnTo>
                  <a:pt x="376" y="342"/>
                </a:lnTo>
                <a:lnTo>
                  <a:pt x="360" y="344"/>
                </a:lnTo>
                <a:lnTo>
                  <a:pt x="360" y="344"/>
                </a:lnTo>
                <a:lnTo>
                  <a:pt x="348" y="342"/>
                </a:lnTo>
                <a:lnTo>
                  <a:pt x="336" y="340"/>
                </a:lnTo>
                <a:lnTo>
                  <a:pt x="326" y="334"/>
                </a:lnTo>
                <a:lnTo>
                  <a:pt x="318" y="326"/>
                </a:lnTo>
                <a:lnTo>
                  <a:pt x="310" y="318"/>
                </a:lnTo>
                <a:lnTo>
                  <a:pt x="306" y="308"/>
                </a:lnTo>
                <a:lnTo>
                  <a:pt x="302" y="296"/>
                </a:lnTo>
                <a:lnTo>
                  <a:pt x="300" y="284"/>
                </a:lnTo>
                <a:lnTo>
                  <a:pt x="300" y="284"/>
                </a:lnTo>
                <a:lnTo>
                  <a:pt x="302" y="272"/>
                </a:lnTo>
                <a:lnTo>
                  <a:pt x="306" y="262"/>
                </a:lnTo>
                <a:lnTo>
                  <a:pt x="310" y="252"/>
                </a:lnTo>
                <a:lnTo>
                  <a:pt x="318" y="242"/>
                </a:lnTo>
                <a:lnTo>
                  <a:pt x="326" y="236"/>
                </a:lnTo>
                <a:lnTo>
                  <a:pt x="336" y="230"/>
                </a:lnTo>
                <a:lnTo>
                  <a:pt x="348" y="226"/>
                </a:lnTo>
                <a:lnTo>
                  <a:pt x="360" y="224"/>
                </a:lnTo>
                <a:lnTo>
                  <a:pt x="360" y="224"/>
                </a:lnTo>
                <a:lnTo>
                  <a:pt x="376" y="226"/>
                </a:lnTo>
                <a:lnTo>
                  <a:pt x="396" y="232"/>
                </a:lnTo>
                <a:lnTo>
                  <a:pt x="396" y="86"/>
                </a:lnTo>
                <a:lnTo>
                  <a:pt x="252" y="86"/>
                </a:lnTo>
                <a:lnTo>
                  <a:pt x="252" y="86"/>
                </a:lnTo>
                <a:lnTo>
                  <a:pt x="256" y="72"/>
                </a:lnTo>
                <a:lnTo>
                  <a:pt x="256" y="58"/>
                </a:lnTo>
                <a:lnTo>
                  <a:pt x="256" y="58"/>
                </a:lnTo>
                <a:lnTo>
                  <a:pt x="256" y="46"/>
                </a:lnTo>
                <a:lnTo>
                  <a:pt x="252" y="36"/>
                </a:lnTo>
                <a:lnTo>
                  <a:pt x="246" y="26"/>
                </a:lnTo>
                <a:lnTo>
                  <a:pt x="240" y="16"/>
                </a:lnTo>
                <a:lnTo>
                  <a:pt x="230" y="10"/>
                </a:lnTo>
                <a:lnTo>
                  <a:pt x="220" y="4"/>
                </a:lnTo>
                <a:lnTo>
                  <a:pt x="210" y="0"/>
                </a:lnTo>
                <a:lnTo>
                  <a:pt x="198" y="0"/>
                </a:lnTo>
                <a:lnTo>
                  <a:pt x="198" y="0"/>
                </a:lnTo>
                <a:lnTo>
                  <a:pt x="186" y="0"/>
                </a:lnTo>
                <a:lnTo>
                  <a:pt x="174" y="4"/>
                </a:lnTo>
                <a:lnTo>
                  <a:pt x="164" y="10"/>
                </a:lnTo>
                <a:lnTo>
                  <a:pt x="156" y="16"/>
                </a:lnTo>
                <a:lnTo>
                  <a:pt x="148" y="26"/>
                </a:lnTo>
                <a:lnTo>
                  <a:pt x="142" y="36"/>
                </a:lnTo>
                <a:lnTo>
                  <a:pt x="140" y="46"/>
                </a:lnTo>
                <a:lnTo>
                  <a:pt x="138" y="58"/>
                </a:lnTo>
                <a:lnTo>
                  <a:pt x="138" y="58"/>
                </a:lnTo>
                <a:lnTo>
                  <a:pt x="140" y="72"/>
                </a:lnTo>
                <a:lnTo>
                  <a:pt x="142" y="86"/>
                </a:lnTo>
                <a:lnTo>
                  <a:pt x="0" y="86"/>
                </a:lnTo>
                <a:close/>
              </a:path>
            </a:pathLst>
          </a:custGeom>
          <a:solidFill>
            <a:srgbClr val="FF9933"/>
          </a:solidFill>
          <a:ln w="38100">
            <a:solidFill>
              <a:srgbClr val="000000"/>
            </a:solidFill>
            <a:prstDash val="solid"/>
            <a:round/>
            <a:headEnd/>
            <a:tailEnd/>
          </a:ln>
          <a:scene3d>
            <a:camera prst="isometricTopUp"/>
            <a:lightRig rig="threePt" dir="t"/>
          </a:scene3d>
          <a:sp3d extrusionH="57150">
            <a:bevelT/>
          </a:sp3d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33" name="Freeform 14"/>
          <p:cNvSpPr>
            <a:spLocks/>
          </p:cNvSpPr>
          <p:nvPr/>
        </p:nvSpPr>
        <p:spPr bwMode="auto">
          <a:xfrm rot="16200000" flipH="1">
            <a:off x="8345268" y="3496664"/>
            <a:ext cx="842456" cy="842456"/>
          </a:xfrm>
          <a:custGeom>
            <a:avLst/>
            <a:gdLst>
              <a:gd name="T0" fmla="*/ 0 w 396"/>
              <a:gd name="T1" fmla="*/ 146 h 396"/>
              <a:gd name="T2" fmla="*/ 18 w 396"/>
              <a:gd name="T3" fmla="*/ 140 h 396"/>
              <a:gd name="T4" fmla="*/ 36 w 396"/>
              <a:gd name="T5" fmla="*/ 138 h 396"/>
              <a:gd name="T6" fmla="*/ 58 w 396"/>
              <a:gd name="T7" fmla="*/ 144 h 396"/>
              <a:gd name="T8" fmla="*/ 78 w 396"/>
              <a:gd name="T9" fmla="*/ 156 h 396"/>
              <a:gd name="T10" fmla="*/ 90 w 396"/>
              <a:gd name="T11" fmla="*/ 176 h 396"/>
              <a:gd name="T12" fmla="*/ 94 w 396"/>
              <a:gd name="T13" fmla="*/ 198 h 396"/>
              <a:gd name="T14" fmla="*/ 94 w 396"/>
              <a:gd name="T15" fmla="*/ 210 h 396"/>
              <a:gd name="T16" fmla="*/ 84 w 396"/>
              <a:gd name="T17" fmla="*/ 232 h 396"/>
              <a:gd name="T18" fmla="*/ 68 w 396"/>
              <a:gd name="T19" fmla="*/ 248 h 396"/>
              <a:gd name="T20" fmla="*/ 48 w 396"/>
              <a:gd name="T21" fmla="*/ 256 h 396"/>
              <a:gd name="T22" fmla="*/ 36 w 396"/>
              <a:gd name="T23" fmla="*/ 258 h 396"/>
              <a:gd name="T24" fmla="*/ 0 w 396"/>
              <a:gd name="T25" fmla="*/ 252 h 396"/>
              <a:gd name="T26" fmla="*/ 396 w 396"/>
              <a:gd name="T27" fmla="*/ 396 h 396"/>
              <a:gd name="T28" fmla="*/ 396 w 396"/>
              <a:gd name="T29" fmla="*/ 252 h 396"/>
              <a:gd name="T30" fmla="*/ 360 w 396"/>
              <a:gd name="T31" fmla="*/ 258 h 396"/>
              <a:gd name="T32" fmla="*/ 348 w 396"/>
              <a:gd name="T33" fmla="*/ 256 h 396"/>
              <a:gd name="T34" fmla="*/ 326 w 396"/>
              <a:gd name="T35" fmla="*/ 248 h 396"/>
              <a:gd name="T36" fmla="*/ 310 w 396"/>
              <a:gd name="T37" fmla="*/ 232 h 396"/>
              <a:gd name="T38" fmla="*/ 302 w 396"/>
              <a:gd name="T39" fmla="*/ 210 h 396"/>
              <a:gd name="T40" fmla="*/ 300 w 396"/>
              <a:gd name="T41" fmla="*/ 198 h 396"/>
              <a:gd name="T42" fmla="*/ 306 w 396"/>
              <a:gd name="T43" fmla="*/ 176 h 396"/>
              <a:gd name="T44" fmla="*/ 318 w 396"/>
              <a:gd name="T45" fmla="*/ 156 h 396"/>
              <a:gd name="T46" fmla="*/ 338 w 396"/>
              <a:gd name="T47" fmla="*/ 144 h 396"/>
              <a:gd name="T48" fmla="*/ 360 w 396"/>
              <a:gd name="T49" fmla="*/ 138 h 396"/>
              <a:gd name="T50" fmla="*/ 376 w 396"/>
              <a:gd name="T51" fmla="*/ 140 h 396"/>
              <a:gd name="T52" fmla="*/ 396 w 396"/>
              <a:gd name="T53" fmla="*/ 0 h 396"/>
              <a:gd name="T54" fmla="*/ 250 w 396"/>
              <a:gd name="T55" fmla="*/ 0 h 396"/>
              <a:gd name="T56" fmla="*/ 258 w 396"/>
              <a:gd name="T57" fmla="*/ 36 h 396"/>
              <a:gd name="T58" fmla="*/ 256 w 396"/>
              <a:gd name="T59" fmla="*/ 48 h 396"/>
              <a:gd name="T60" fmla="*/ 246 w 396"/>
              <a:gd name="T61" fmla="*/ 70 h 396"/>
              <a:gd name="T62" fmla="*/ 230 w 396"/>
              <a:gd name="T63" fmla="*/ 86 h 396"/>
              <a:gd name="T64" fmla="*/ 210 w 396"/>
              <a:gd name="T65" fmla="*/ 94 h 396"/>
              <a:gd name="T66" fmla="*/ 198 w 396"/>
              <a:gd name="T67" fmla="*/ 96 h 396"/>
              <a:gd name="T68" fmla="*/ 174 w 396"/>
              <a:gd name="T69" fmla="*/ 90 h 396"/>
              <a:gd name="T70" fmla="*/ 156 w 396"/>
              <a:gd name="T71" fmla="*/ 78 h 396"/>
              <a:gd name="T72" fmla="*/ 142 w 396"/>
              <a:gd name="T73" fmla="*/ 58 h 396"/>
              <a:gd name="T74" fmla="*/ 138 w 396"/>
              <a:gd name="T75" fmla="*/ 36 h 396"/>
              <a:gd name="T76" fmla="*/ 140 w 396"/>
              <a:gd name="T77" fmla="*/ 20 h 396"/>
              <a:gd name="T78" fmla="*/ 0 w 396"/>
              <a:gd name="T79" fmla="*/ 0 h 3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396" h="396">
                <a:moveTo>
                  <a:pt x="0" y="0"/>
                </a:moveTo>
                <a:lnTo>
                  <a:pt x="0" y="146"/>
                </a:lnTo>
                <a:lnTo>
                  <a:pt x="0" y="146"/>
                </a:lnTo>
                <a:lnTo>
                  <a:pt x="18" y="140"/>
                </a:lnTo>
                <a:lnTo>
                  <a:pt x="36" y="138"/>
                </a:lnTo>
                <a:lnTo>
                  <a:pt x="36" y="138"/>
                </a:lnTo>
                <a:lnTo>
                  <a:pt x="48" y="140"/>
                </a:lnTo>
                <a:lnTo>
                  <a:pt x="58" y="144"/>
                </a:lnTo>
                <a:lnTo>
                  <a:pt x="68" y="148"/>
                </a:lnTo>
                <a:lnTo>
                  <a:pt x="78" y="156"/>
                </a:lnTo>
                <a:lnTo>
                  <a:pt x="84" y="164"/>
                </a:lnTo>
                <a:lnTo>
                  <a:pt x="90" y="176"/>
                </a:lnTo>
                <a:lnTo>
                  <a:pt x="94" y="186"/>
                </a:lnTo>
                <a:lnTo>
                  <a:pt x="94" y="198"/>
                </a:lnTo>
                <a:lnTo>
                  <a:pt x="94" y="198"/>
                </a:lnTo>
                <a:lnTo>
                  <a:pt x="94" y="210"/>
                </a:lnTo>
                <a:lnTo>
                  <a:pt x="90" y="222"/>
                </a:lnTo>
                <a:lnTo>
                  <a:pt x="84" y="232"/>
                </a:lnTo>
                <a:lnTo>
                  <a:pt x="78" y="240"/>
                </a:lnTo>
                <a:lnTo>
                  <a:pt x="68" y="248"/>
                </a:lnTo>
                <a:lnTo>
                  <a:pt x="58" y="252"/>
                </a:lnTo>
                <a:lnTo>
                  <a:pt x="48" y="256"/>
                </a:lnTo>
                <a:lnTo>
                  <a:pt x="36" y="258"/>
                </a:lnTo>
                <a:lnTo>
                  <a:pt x="36" y="258"/>
                </a:lnTo>
                <a:lnTo>
                  <a:pt x="18" y="256"/>
                </a:lnTo>
                <a:lnTo>
                  <a:pt x="0" y="252"/>
                </a:lnTo>
                <a:lnTo>
                  <a:pt x="0" y="396"/>
                </a:lnTo>
                <a:lnTo>
                  <a:pt x="396" y="396"/>
                </a:lnTo>
                <a:lnTo>
                  <a:pt x="396" y="252"/>
                </a:lnTo>
                <a:lnTo>
                  <a:pt x="396" y="252"/>
                </a:lnTo>
                <a:lnTo>
                  <a:pt x="376" y="256"/>
                </a:lnTo>
                <a:lnTo>
                  <a:pt x="360" y="258"/>
                </a:lnTo>
                <a:lnTo>
                  <a:pt x="360" y="258"/>
                </a:lnTo>
                <a:lnTo>
                  <a:pt x="348" y="256"/>
                </a:lnTo>
                <a:lnTo>
                  <a:pt x="338" y="252"/>
                </a:lnTo>
                <a:lnTo>
                  <a:pt x="326" y="248"/>
                </a:lnTo>
                <a:lnTo>
                  <a:pt x="318" y="240"/>
                </a:lnTo>
                <a:lnTo>
                  <a:pt x="310" y="232"/>
                </a:lnTo>
                <a:lnTo>
                  <a:pt x="306" y="222"/>
                </a:lnTo>
                <a:lnTo>
                  <a:pt x="302" y="210"/>
                </a:lnTo>
                <a:lnTo>
                  <a:pt x="300" y="198"/>
                </a:lnTo>
                <a:lnTo>
                  <a:pt x="300" y="198"/>
                </a:lnTo>
                <a:lnTo>
                  <a:pt x="302" y="186"/>
                </a:lnTo>
                <a:lnTo>
                  <a:pt x="306" y="176"/>
                </a:lnTo>
                <a:lnTo>
                  <a:pt x="310" y="164"/>
                </a:lnTo>
                <a:lnTo>
                  <a:pt x="318" y="156"/>
                </a:lnTo>
                <a:lnTo>
                  <a:pt x="326" y="148"/>
                </a:lnTo>
                <a:lnTo>
                  <a:pt x="338" y="144"/>
                </a:lnTo>
                <a:lnTo>
                  <a:pt x="348" y="140"/>
                </a:lnTo>
                <a:lnTo>
                  <a:pt x="360" y="138"/>
                </a:lnTo>
                <a:lnTo>
                  <a:pt x="360" y="138"/>
                </a:lnTo>
                <a:lnTo>
                  <a:pt x="376" y="140"/>
                </a:lnTo>
                <a:lnTo>
                  <a:pt x="396" y="146"/>
                </a:lnTo>
                <a:lnTo>
                  <a:pt x="396" y="0"/>
                </a:lnTo>
                <a:lnTo>
                  <a:pt x="250" y="0"/>
                </a:lnTo>
                <a:lnTo>
                  <a:pt x="250" y="0"/>
                </a:lnTo>
                <a:lnTo>
                  <a:pt x="256" y="20"/>
                </a:lnTo>
                <a:lnTo>
                  <a:pt x="258" y="36"/>
                </a:lnTo>
                <a:lnTo>
                  <a:pt x="258" y="36"/>
                </a:lnTo>
                <a:lnTo>
                  <a:pt x="256" y="48"/>
                </a:lnTo>
                <a:lnTo>
                  <a:pt x="252" y="58"/>
                </a:lnTo>
                <a:lnTo>
                  <a:pt x="246" y="70"/>
                </a:lnTo>
                <a:lnTo>
                  <a:pt x="240" y="78"/>
                </a:lnTo>
                <a:lnTo>
                  <a:pt x="230" y="86"/>
                </a:lnTo>
                <a:lnTo>
                  <a:pt x="220" y="90"/>
                </a:lnTo>
                <a:lnTo>
                  <a:pt x="210" y="94"/>
                </a:lnTo>
                <a:lnTo>
                  <a:pt x="198" y="96"/>
                </a:lnTo>
                <a:lnTo>
                  <a:pt x="198" y="96"/>
                </a:lnTo>
                <a:lnTo>
                  <a:pt x="186" y="94"/>
                </a:lnTo>
                <a:lnTo>
                  <a:pt x="174" y="90"/>
                </a:lnTo>
                <a:lnTo>
                  <a:pt x="164" y="86"/>
                </a:lnTo>
                <a:lnTo>
                  <a:pt x="156" y="78"/>
                </a:lnTo>
                <a:lnTo>
                  <a:pt x="148" y="70"/>
                </a:lnTo>
                <a:lnTo>
                  <a:pt x="142" y="58"/>
                </a:lnTo>
                <a:lnTo>
                  <a:pt x="140" y="48"/>
                </a:lnTo>
                <a:lnTo>
                  <a:pt x="138" y="36"/>
                </a:lnTo>
                <a:lnTo>
                  <a:pt x="138" y="36"/>
                </a:lnTo>
                <a:lnTo>
                  <a:pt x="140" y="20"/>
                </a:lnTo>
                <a:lnTo>
                  <a:pt x="144" y="0"/>
                </a:lnTo>
                <a:lnTo>
                  <a:pt x="0" y="0"/>
                </a:lnTo>
                <a:close/>
              </a:path>
            </a:pathLst>
          </a:custGeom>
          <a:solidFill>
            <a:srgbClr val="FF9933"/>
          </a:solidFill>
          <a:ln w="38100">
            <a:solidFill>
              <a:srgbClr val="000000"/>
            </a:solidFill>
            <a:prstDash val="solid"/>
            <a:round/>
            <a:headEnd/>
            <a:tailEnd/>
          </a:ln>
          <a:scene3d>
            <a:camera prst="isometricTopUp"/>
            <a:lightRig rig="threePt" dir="t"/>
          </a:scene3d>
          <a:sp3d extrusionH="57150">
            <a:bevelT/>
          </a:sp3d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34" name="Freeform 20"/>
          <p:cNvSpPr>
            <a:spLocks/>
          </p:cNvSpPr>
          <p:nvPr/>
        </p:nvSpPr>
        <p:spPr bwMode="auto">
          <a:xfrm rot="16200000" flipH="1">
            <a:off x="8675017" y="4221478"/>
            <a:ext cx="1212626" cy="1029668"/>
          </a:xfrm>
          <a:custGeom>
            <a:avLst/>
            <a:gdLst>
              <a:gd name="T0" fmla="*/ 86 w 570"/>
              <a:gd name="T1" fmla="*/ 232 h 484"/>
              <a:gd name="T2" fmla="*/ 72 w 570"/>
              <a:gd name="T3" fmla="*/ 228 h 484"/>
              <a:gd name="T4" fmla="*/ 58 w 570"/>
              <a:gd name="T5" fmla="*/ 226 h 484"/>
              <a:gd name="T6" fmla="*/ 36 w 570"/>
              <a:gd name="T7" fmla="*/ 232 h 484"/>
              <a:gd name="T8" fmla="*/ 16 w 570"/>
              <a:gd name="T9" fmla="*/ 244 h 484"/>
              <a:gd name="T10" fmla="*/ 4 w 570"/>
              <a:gd name="T11" fmla="*/ 264 h 484"/>
              <a:gd name="T12" fmla="*/ 0 w 570"/>
              <a:gd name="T13" fmla="*/ 286 h 484"/>
              <a:gd name="T14" fmla="*/ 0 w 570"/>
              <a:gd name="T15" fmla="*/ 298 h 484"/>
              <a:gd name="T16" fmla="*/ 10 w 570"/>
              <a:gd name="T17" fmla="*/ 320 h 484"/>
              <a:gd name="T18" fmla="*/ 26 w 570"/>
              <a:gd name="T19" fmla="*/ 336 h 484"/>
              <a:gd name="T20" fmla="*/ 46 w 570"/>
              <a:gd name="T21" fmla="*/ 344 h 484"/>
              <a:gd name="T22" fmla="*/ 58 w 570"/>
              <a:gd name="T23" fmla="*/ 346 h 484"/>
              <a:gd name="T24" fmla="*/ 86 w 570"/>
              <a:gd name="T25" fmla="*/ 342 h 484"/>
              <a:gd name="T26" fmla="*/ 482 w 570"/>
              <a:gd name="T27" fmla="*/ 484 h 484"/>
              <a:gd name="T28" fmla="*/ 482 w 570"/>
              <a:gd name="T29" fmla="*/ 342 h 484"/>
              <a:gd name="T30" fmla="*/ 510 w 570"/>
              <a:gd name="T31" fmla="*/ 346 h 484"/>
              <a:gd name="T32" fmla="*/ 522 w 570"/>
              <a:gd name="T33" fmla="*/ 344 h 484"/>
              <a:gd name="T34" fmla="*/ 544 w 570"/>
              <a:gd name="T35" fmla="*/ 336 h 484"/>
              <a:gd name="T36" fmla="*/ 560 w 570"/>
              <a:gd name="T37" fmla="*/ 320 h 484"/>
              <a:gd name="T38" fmla="*/ 568 w 570"/>
              <a:gd name="T39" fmla="*/ 298 h 484"/>
              <a:gd name="T40" fmla="*/ 570 w 570"/>
              <a:gd name="T41" fmla="*/ 286 h 484"/>
              <a:gd name="T42" fmla="*/ 564 w 570"/>
              <a:gd name="T43" fmla="*/ 264 h 484"/>
              <a:gd name="T44" fmla="*/ 552 w 570"/>
              <a:gd name="T45" fmla="*/ 244 h 484"/>
              <a:gd name="T46" fmla="*/ 534 w 570"/>
              <a:gd name="T47" fmla="*/ 232 h 484"/>
              <a:gd name="T48" fmla="*/ 510 w 570"/>
              <a:gd name="T49" fmla="*/ 226 h 484"/>
              <a:gd name="T50" fmla="*/ 498 w 570"/>
              <a:gd name="T51" fmla="*/ 228 h 484"/>
              <a:gd name="T52" fmla="*/ 482 w 570"/>
              <a:gd name="T53" fmla="*/ 88 h 484"/>
              <a:gd name="T54" fmla="*/ 340 w 570"/>
              <a:gd name="T55" fmla="*/ 88 h 484"/>
              <a:gd name="T56" fmla="*/ 344 w 570"/>
              <a:gd name="T57" fmla="*/ 60 h 484"/>
              <a:gd name="T58" fmla="*/ 342 w 570"/>
              <a:gd name="T59" fmla="*/ 48 h 484"/>
              <a:gd name="T60" fmla="*/ 334 w 570"/>
              <a:gd name="T61" fmla="*/ 28 h 484"/>
              <a:gd name="T62" fmla="*/ 318 w 570"/>
              <a:gd name="T63" fmla="*/ 12 h 484"/>
              <a:gd name="T64" fmla="*/ 296 w 570"/>
              <a:gd name="T65" fmla="*/ 2 h 484"/>
              <a:gd name="T66" fmla="*/ 284 w 570"/>
              <a:gd name="T67" fmla="*/ 0 h 484"/>
              <a:gd name="T68" fmla="*/ 262 w 570"/>
              <a:gd name="T69" fmla="*/ 6 h 484"/>
              <a:gd name="T70" fmla="*/ 242 w 570"/>
              <a:gd name="T71" fmla="*/ 18 h 484"/>
              <a:gd name="T72" fmla="*/ 230 w 570"/>
              <a:gd name="T73" fmla="*/ 38 h 484"/>
              <a:gd name="T74" fmla="*/ 224 w 570"/>
              <a:gd name="T75" fmla="*/ 60 h 484"/>
              <a:gd name="T76" fmla="*/ 226 w 570"/>
              <a:gd name="T77" fmla="*/ 74 h 484"/>
              <a:gd name="T78" fmla="*/ 86 w 570"/>
              <a:gd name="T79" fmla="*/ 88 h 4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570" h="484">
                <a:moveTo>
                  <a:pt x="86" y="88"/>
                </a:moveTo>
                <a:lnTo>
                  <a:pt x="86" y="232"/>
                </a:lnTo>
                <a:lnTo>
                  <a:pt x="86" y="232"/>
                </a:lnTo>
                <a:lnTo>
                  <a:pt x="72" y="228"/>
                </a:lnTo>
                <a:lnTo>
                  <a:pt x="58" y="226"/>
                </a:lnTo>
                <a:lnTo>
                  <a:pt x="58" y="226"/>
                </a:lnTo>
                <a:lnTo>
                  <a:pt x="46" y="228"/>
                </a:lnTo>
                <a:lnTo>
                  <a:pt x="36" y="232"/>
                </a:lnTo>
                <a:lnTo>
                  <a:pt x="26" y="236"/>
                </a:lnTo>
                <a:lnTo>
                  <a:pt x="16" y="244"/>
                </a:lnTo>
                <a:lnTo>
                  <a:pt x="10" y="252"/>
                </a:lnTo>
                <a:lnTo>
                  <a:pt x="4" y="264"/>
                </a:lnTo>
                <a:lnTo>
                  <a:pt x="0" y="274"/>
                </a:lnTo>
                <a:lnTo>
                  <a:pt x="0" y="286"/>
                </a:lnTo>
                <a:lnTo>
                  <a:pt x="0" y="286"/>
                </a:lnTo>
                <a:lnTo>
                  <a:pt x="0" y="298"/>
                </a:lnTo>
                <a:lnTo>
                  <a:pt x="4" y="310"/>
                </a:lnTo>
                <a:lnTo>
                  <a:pt x="10" y="320"/>
                </a:lnTo>
                <a:lnTo>
                  <a:pt x="16" y="328"/>
                </a:lnTo>
                <a:lnTo>
                  <a:pt x="26" y="336"/>
                </a:lnTo>
                <a:lnTo>
                  <a:pt x="36" y="340"/>
                </a:lnTo>
                <a:lnTo>
                  <a:pt x="46" y="344"/>
                </a:lnTo>
                <a:lnTo>
                  <a:pt x="58" y="346"/>
                </a:lnTo>
                <a:lnTo>
                  <a:pt x="58" y="346"/>
                </a:lnTo>
                <a:lnTo>
                  <a:pt x="72" y="344"/>
                </a:lnTo>
                <a:lnTo>
                  <a:pt x="86" y="342"/>
                </a:lnTo>
                <a:lnTo>
                  <a:pt x="86" y="484"/>
                </a:lnTo>
                <a:lnTo>
                  <a:pt x="482" y="484"/>
                </a:lnTo>
                <a:lnTo>
                  <a:pt x="482" y="342"/>
                </a:lnTo>
                <a:lnTo>
                  <a:pt x="482" y="342"/>
                </a:lnTo>
                <a:lnTo>
                  <a:pt x="498" y="344"/>
                </a:lnTo>
                <a:lnTo>
                  <a:pt x="510" y="346"/>
                </a:lnTo>
                <a:lnTo>
                  <a:pt x="510" y="346"/>
                </a:lnTo>
                <a:lnTo>
                  <a:pt x="522" y="344"/>
                </a:lnTo>
                <a:lnTo>
                  <a:pt x="534" y="340"/>
                </a:lnTo>
                <a:lnTo>
                  <a:pt x="544" y="336"/>
                </a:lnTo>
                <a:lnTo>
                  <a:pt x="552" y="328"/>
                </a:lnTo>
                <a:lnTo>
                  <a:pt x="560" y="320"/>
                </a:lnTo>
                <a:lnTo>
                  <a:pt x="564" y="310"/>
                </a:lnTo>
                <a:lnTo>
                  <a:pt x="568" y="298"/>
                </a:lnTo>
                <a:lnTo>
                  <a:pt x="570" y="286"/>
                </a:lnTo>
                <a:lnTo>
                  <a:pt x="570" y="286"/>
                </a:lnTo>
                <a:lnTo>
                  <a:pt x="568" y="274"/>
                </a:lnTo>
                <a:lnTo>
                  <a:pt x="564" y="264"/>
                </a:lnTo>
                <a:lnTo>
                  <a:pt x="560" y="252"/>
                </a:lnTo>
                <a:lnTo>
                  <a:pt x="552" y="244"/>
                </a:lnTo>
                <a:lnTo>
                  <a:pt x="544" y="236"/>
                </a:lnTo>
                <a:lnTo>
                  <a:pt x="534" y="232"/>
                </a:lnTo>
                <a:lnTo>
                  <a:pt x="522" y="228"/>
                </a:lnTo>
                <a:lnTo>
                  <a:pt x="510" y="226"/>
                </a:lnTo>
                <a:lnTo>
                  <a:pt x="510" y="226"/>
                </a:lnTo>
                <a:lnTo>
                  <a:pt x="498" y="228"/>
                </a:lnTo>
                <a:lnTo>
                  <a:pt x="482" y="232"/>
                </a:lnTo>
                <a:lnTo>
                  <a:pt x="482" y="88"/>
                </a:lnTo>
                <a:lnTo>
                  <a:pt x="340" y="88"/>
                </a:lnTo>
                <a:lnTo>
                  <a:pt x="340" y="88"/>
                </a:lnTo>
                <a:lnTo>
                  <a:pt x="342" y="74"/>
                </a:lnTo>
                <a:lnTo>
                  <a:pt x="344" y="60"/>
                </a:lnTo>
                <a:lnTo>
                  <a:pt x="344" y="60"/>
                </a:lnTo>
                <a:lnTo>
                  <a:pt x="342" y="48"/>
                </a:lnTo>
                <a:lnTo>
                  <a:pt x="338" y="38"/>
                </a:lnTo>
                <a:lnTo>
                  <a:pt x="334" y="28"/>
                </a:lnTo>
                <a:lnTo>
                  <a:pt x="326" y="18"/>
                </a:lnTo>
                <a:lnTo>
                  <a:pt x="318" y="12"/>
                </a:lnTo>
                <a:lnTo>
                  <a:pt x="308" y="6"/>
                </a:lnTo>
                <a:lnTo>
                  <a:pt x="296" y="2"/>
                </a:lnTo>
                <a:lnTo>
                  <a:pt x="284" y="0"/>
                </a:lnTo>
                <a:lnTo>
                  <a:pt x="284" y="0"/>
                </a:lnTo>
                <a:lnTo>
                  <a:pt x="272" y="2"/>
                </a:lnTo>
                <a:lnTo>
                  <a:pt x="262" y="6"/>
                </a:lnTo>
                <a:lnTo>
                  <a:pt x="252" y="12"/>
                </a:lnTo>
                <a:lnTo>
                  <a:pt x="242" y="18"/>
                </a:lnTo>
                <a:lnTo>
                  <a:pt x="234" y="28"/>
                </a:lnTo>
                <a:lnTo>
                  <a:pt x="230" y="38"/>
                </a:lnTo>
                <a:lnTo>
                  <a:pt x="226" y="48"/>
                </a:lnTo>
                <a:lnTo>
                  <a:pt x="224" y="60"/>
                </a:lnTo>
                <a:lnTo>
                  <a:pt x="224" y="60"/>
                </a:lnTo>
                <a:lnTo>
                  <a:pt x="226" y="74"/>
                </a:lnTo>
                <a:lnTo>
                  <a:pt x="230" y="88"/>
                </a:lnTo>
                <a:lnTo>
                  <a:pt x="86" y="88"/>
                </a:lnTo>
                <a:close/>
              </a:path>
            </a:pathLst>
          </a:custGeom>
          <a:solidFill>
            <a:srgbClr val="FF9933"/>
          </a:solidFill>
          <a:ln w="38100">
            <a:solidFill>
              <a:srgbClr val="000000"/>
            </a:solidFill>
            <a:prstDash val="solid"/>
            <a:round/>
            <a:headEnd/>
            <a:tailEnd/>
          </a:ln>
          <a:scene3d>
            <a:camera prst="isometricTopUp"/>
            <a:lightRig rig="threePt" dir="t"/>
          </a:scene3d>
          <a:sp3d extrusionH="57150">
            <a:bevelT/>
          </a:sp3d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35" name="Freeform 8"/>
          <p:cNvSpPr>
            <a:spLocks/>
          </p:cNvSpPr>
          <p:nvPr/>
        </p:nvSpPr>
        <p:spPr bwMode="auto">
          <a:xfrm flipV="1">
            <a:off x="4975502" y="466479"/>
            <a:ext cx="842456" cy="1025414"/>
          </a:xfrm>
          <a:custGeom>
            <a:avLst/>
            <a:gdLst>
              <a:gd name="T0" fmla="*/ 0 w 396"/>
              <a:gd name="T1" fmla="*/ 232 h 482"/>
              <a:gd name="T2" fmla="*/ 18 w 396"/>
              <a:gd name="T3" fmla="*/ 226 h 482"/>
              <a:gd name="T4" fmla="*/ 36 w 396"/>
              <a:gd name="T5" fmla="*/ 224 h 482"/>
              <a:gd name="T6" fmla="*/ 58 w 396"/>
              <a:gd name="T7" fmla="*/ 230 h 482"/>
              <a:gd name="T8" fmla="*/ 78 w 396"/>
              <a:gd name="T9" fmla="*/ 242 h 482"/>
              <a:gd name="T10" fmla="*/ 90 w 396"/>
              <a:gd name="T11" fmla="*/ 262 h 482"/>
              <a:gd name="T12" fmla="*/ 94 w 396"/>
              <a:gd name="T13" fmla="*/ 284 h 482"/>
              <a:gd name="T14" fmla="*/ 94 w 396"/>
              <a:gd name="T15" fmla="*/ 296 h 482"/>
              <a:gd name="T16" fmla="*/ 84 w 396"/>
              <a:gd name="T17" fmla="*/ 318 h 482"/>
              <a:gd name="T18" fmla="*/ 68 w 396"/>
              <a:gd name="T19" fmla="*/ 334 h 482"/>
              <a:gd name="T20" fmla="*/ 48 w 396"/>
              <a:gd name="T21" fmla="*/ 342 h 482"/>
              <a:gd name="T22" fmla="*/ 36 w 396"/>
              <a:gd name="T23" fmla="*/ 344 h 482"/>
              <a:gd name="T24" fmla="*/ 0 w 396"/>
              <a:gd name="T25" fmla="*/ 338 h 482"/>
              <a:gd name="T26" fmla="*/ 396 w 396"/>
              <a:gd name="T27" fmla="*/ 482 h 482"/>
              <a:gd name="T28" fmla="*/ 396 w 396"/>
              <a:gd name="T29" fmla="*/ 338 h 482"/>
              <a:gd name="T30" fmla="*/ 360 w 396"/>
              <a:gd name="T31" fmla="*/ 344 h 482"/>
              <a:gd name="T32" fmla="*/ 348 w 396"/>
              <a:gd name="T33" fmla="*/ 342 h 482"/>
              <a:gd name="T34" fmla="*/ 326 w 396"/>
              <a:gd name="T35" fmla="*/ 334 h 482"/>
              <a:gd name="T36" fmla="*/ 310 w 396"/>
              <a:gd name="T37" fmla="*/ 318 h 482"/>
              <a:gd name="T38" fmla="*/ 302 w 396"/>
              <a:gd name="T39" fmla="*/ 296 h 482"/>
              <a:gd name="T40" fmla="*/ 300 w 396"/>
              <a:gd name="T41" fmla="*/ 284 h 482"/>
              <a:gd name="T42" fmla="*/ 306 w 396"/>
              <a:gd name="T43" fmla="*/ 262 h 482"/>
              <a:gd name="T44" fmla="*/ 318 w 396"/>
              <a:gd name="T45" fmla="*/ 242 h 482"/>
              <a:gd name="T46" fmla="*/ 336 w 396"/>
              <a:gd name="T47" fmla="*/ 230 h 482"/>
              <a:gd name="T48" fmla="*/ 360 w 396"/>
              <a:gd name="T49" fmla="*/ 224 h 482"/>
              <a:gd name="T50" fmla="*/ 376 w 396"/>
              <a:gd name="T51" fmla="*/ 226 h 482"/>
              <a:gd name="T52" fmla="*/ 396 w 396"/>
              <a:gd name="T53" fmla="*/ 86 h 482"/>
              <a:gd name="T54" fmla="*/ 252 w 396"/>
              <a:gd name="T55" fmla="*/ 86 h 482"/>
              <a:gd name="T56" fmla="*/ 256 w 396"/>
              <a:gd name="T57" fmla="*/ 58 h 482"/>
              <a:gd name="T58" fmla="*/ 256 w 396"/>
              <a:gd name="T59" fmla="*/ 46 h 482"/>
              <a:gd name="T60" fmla="*/ 246 w 396"/>
              <a:gd name="T61" fmla="*/ 26 h 482"/>
              <a:gd name="T62" fmla="*/ 230 w 396"/>
              <a:gd name="T63" fmla="*/ 10 h 482"/>
              <a:gd name="T64" fmla="*/ 210 w 396"/>
              <a:gd name="T65" fmla="*/ 0 h 482"/>
              <a:gd name="T66" fmla="*/ 198 w 396"/>
              <a:gd name="T67" fmla="*/ 0 h 482"/>
              <a:gd name="T68" fmla="*/ 174 w 396"/>
              <a:gd name="T69" fmla="*/ 4 h 482"/>
              <a:gd name="T70" fmla="*/ 156 w 396"/>
              <a:gd name="T71" fmla="*/ 16 h 482"/>
              <a:gd name="T72" fmla="*/ 142 w 396"/>
              <a:gd name="T73" fmla="*/ 36 h 482"/>
              <a:gd name="T74" fmla="*/ 138 w 396"/>
              <a:gd name="T75" fmla="*/ 58 h 482"/>
              <a:gd name="T76" fmla="*/ 140 w 396"/>
              <a:gd name="T77" fmla="*/ 72 h 482"/>
              <a:gd name="T78" fmla="*/ 0 w 396"/>
              <a:gd name="T79" fmla="*/ 86 h 4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396" h="482">
                <a:moveTo>
                  <a:pt x="0" y="86"/>
                </a:moveTo>
                <a:lnTo>
                  <a:pt x="0" y="232"/>
                </a:lnTo>
                <a:lnTo>
                  <a:pt x="0" y="232"/>
                </a:lnTo>
                <a:lnTo>
                  <a:pt x="18" y="226"/>
                </a:lnTo>
                <a:lnTo>
                  <a:pt x="36" y="224"/>
                </a:lnTo>
                <a:lnTo>
                  <a:pt x="36" y="224"/>
                </a:lnTo>
                <a:lnTo>
                  <a:pt x="48" y="226"/>
                </a:lnTo>
                <a:lnTo>
                  <a:pt x="58" y="230"/>
                </a:lnTo>
                <a:lnTo>
                  <a:pt x="68" y="236"/>
                </a:lnTo>
                <a:lnTo>
                  <a:pt x="78" y="242"/>
                </a:lnTo>
                <a:lnTo>
                  <a:pt x="84" y="252"/>
                </a:lnTo>
                <a:lnTo>
                  <a:pt x="90" y="262"/>
                </a:lnTo>
                <a:lnTo>
                  <a:pt x="94" y="272"/>
                </a:lnTo>
                <a:lnTo>
                  <a:pt x="94" y="284"/>
                </a:lnTo>
                <a:lnTo>
                  <a:pt x="94" y="284"/>
                </a:lnTo>
                <a:lnTo>
                  <a:pt x="94" y="296"/>
                </a:lnTo>
                <a:lnTo>
                  <a:pt x="90" y="308"/>
                </a:lnTo>
                <a:lnTo>
                  <a:pt x="84" y="318"/>
                </a:lnTo>
                <a:lnTo>
                  <a:pt x="78" y="326"/>
                </a:lnTo>
                <a:lnTo>
                  <a:pt x="68" y="334"/>
                </a:lnTo>
                <a:lnTo>
                  <a:pt x="58" y="340"/>
                </a:lnTo>
                <a:lnTo>
                  <a:pt x="48" y="342"/>
                </a:lnTo>
                <a:lnTo>
                  <a:pt x="36" y="344"/>
                </a:lnTo>
                <a:lnTo>
                  <a:pt x="36" y="344"/>
                </a:lnTo>
                <a:lnTo>
                  <a:pt x="18" y="342"/>
                </a:lnTo>
                <a:lnTo>
                  <a:pt x="0" y="338"/>
                </a:lnTo>
                <a:lnTo>
                  <a:pt x="0" y="482"/>
                </a:lnTo>
                <a:lnTo>
                  <a:pt x="396" y="482"/>
                </a:lnTo>
                <a:lnTo>
                  <a:pt x="396" y="338"/>
                </a:lnTo>
                <a:lnTo>
                  <a:pt x="396" y="338"/>
                </a:lnTo>
                <a:lnTo>
                  <a:pt x="376" y="342"/>
                </a:lnTo>
                <a:lnTo>
                  <a:pt x="360" y="344"/>
                </a:lnTo>
                <a:lnTo>
                  <a:pt x="360" y="344"/>
                </a:lnTo>
                <a:lnTo>
                  <a:pt x="348" y="342"/>
                </a:lnTo>
                <a:lnTo>
                  <a:pt x="336" y="340"/>
                </a:lnTo>
                <a:lnTo>
                  <a:pt x="326" y="334"/>
                </a:lnTo>
                <a:lnTo>
                  <a:pt x="318" y="326"/>
                </a:lnTo>
                <a:lnTo>
                  <a:pt x="310" y="318"/>
                </a:lnTo>
                <a:lnTo>
                  <a:pt x="306" y="308"/>
                </a:lnTo>
                <a:lnTo>
                  <a:pt x="302" y="296"/>
                </a:lnTo>
                <a:lnTo>
                  <a:pt x="300" y="284"/>
                </a:lnTo>
                <a:lnTo>
                  <a:pt x="300" y="284"/>
                </a:lnTo>
                <a:lnTo>
                  <a:pt x="302" y="272"/>
                </a:lnTo>
                <a:lnTo>
                  <a:pt x="306" y="262"/>
                </a:lnTo>
                <a:lnTo>
                  <a:pt x="310" y="252"/>
                </a:lnTo>
                <a:lnTo>
                  <a:pt x="318" y="242"/>
                </a:lnTo>
                <a:lnTo>
                  <a:pt x="326" y="236"/>
                </a:lnTo>
                <a:lnTo>
                  <a:pt x="336" y="230"/>
                </a:lnTo>
                <a:lnTo>
                  <a:pt x="348" y="226"/>
                </a:lnTo>
                <a:lnTo>
                  <a:pt x="360" y="224"/>
                </a:lnTo>
                <a:lnTo>
                  <a:pt x="360" y="224"/>
                </a:lnTo>
                <a:lnTo>
                  <a:pt x="376" y="226"/>
                </a:lnTo>
                <a:lnTo>
                  <a:pt x="396" y="232"/>
                </a:lnTo>
                <a:lnTo>
                  <a:pt x="396" y="86"/>
                </a:lnTo>
                <a:lnTo>
                  <a:pt x="252" y="86"/>
                </a:lnTo>
                <a:lnTo>
                  <a:pt x="252" y="86"/>
                </a:lnTo>
                <a:lnTo>
                  <a:pt x="256" y="72"/>
                </a:lnTo>
                <a:lnTo>
                  <a:pt x="256" y="58"/>
                </a:lnTo>
                <a:lnTo>
                  <a:pt x="256" y="58"/>
                </a:lnTo>
                <a:lnTo>
                  <a:pt x="256" y="46"/>
                </a:lnTo>
                <a:lnTo>
                  <a:pt x="252" y="36"/>
                </a:lnTo>
                <a:lnTo>
                  <a:pt x="246" y="26"/>
                </a:lnTo>
                <a:lnTo>
                  <a:pt x="240" y="16"/>
                </a:lnTo>
                <a:lnTo>
                  <a:pt x="230" y="10"/>
                </a:lnTo>
                <a:lnTo>
                  <a:pt x="220" y="4"/>
                </a:lnTo>
                <a:lnTo>
                  <a:pt x="210" y="0"/>
                </a:lnTo>
                <a:lnTo>
                  <a:pt x="198" y="0"/>
                </a:lnTo>
                <a:lnTo>
                  <a:pt x="198" y="0"/>
                </a:lnTo>
                <a:lnTo>
                  <a:pt x="186" y="0"/>
                </a:lnTo>
                <a:lnTo>
                  <a:pt x="174" y="4"/>
                </a:lnTo>
                <a:lnTo>
                  <a:pt x="164" y="10"/>
                </a:lnTo>
                <a:lnTo>
                  <a:pt x="156" y="16"/>
                </a:lnTo>
                <a:lnTo>
                  <a:pt x="148" y="26"/>
                </a:lnTo>
                <a:lnTo>
                  <a:pt x="142" y="36"/>
                </a:lnTo>
                <a:lnTo>
                  <a:pt x="140" y="46"/>
                </a:lnTo>
                <a:lnTo>
                  <a:pt x="138" y="58"/>
                </a:lnTo>
                <a:lnTo>
                  <a:pt x="138" y="58"/>
                </a:lnTo>
                <a:lnTo>
                  <a:pt x="140" y="72"/>
                </a:lnTo>
                <a:lnTo>
                  <a:pt x="142" y="86"/>
                </a:lnTo>
                <a:lnTo>
                  <a:pt x="0" y="86"/>
                </a:lnTo>
                <a:close/>
              </a:path>
            </a:pathLst>
          </a:custGeom>
          <a:solidFill>
            <a:srgbClr val="FF9933"/>
          </a:solidFill>
          <a:ln w="38100">
            <a:solidFill>
              <a:srgbClr val="000000"/>
            </a:solidFill>
            <a:prstDash val="solid"/>
            <a:round/>
            <a:headEnd/>
            <a:tailEnd/>
          </a:ln>
          <a:scene3d>
            <a:camera prst="isometricOffAxis1Top"/>
            <a:lightRig rig="threePt" dir="t"/>
          </a:scene3d>
          <a:sp3d extrusionH="57150">
            <a:bevelT/>
          </a:sp3d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36" name="Freeform 9"/>
          <p:cNvSpPr>
            <a:spLocks/>
          </p:cNvSpPr>
          <p:nvPr/>
        </p:nvSpPr>
        <p:spPr bwMode="auto">
          <a:xfrm flipV="1">
            <a:off x="4128734" y="969296"/>
            <a:ext cx="1025413" cy="1025413"/>
          </a:xfrm>
          <a:custGeom>
            <a:avLst/>
            <a:gdLst>
              <a:gd name="T0" fmla="*/ 0 w 482"/>
              <a:gd name="T1" fmla="*/ 232 h 482"/>
              <a:gd name="T2" fmla="*/ 18 w 482"/>
              <a:gd name="T3" fmla="*/ 226 h 482"/>
              <a:gd name="T4" fmla="*/ 34 w 482"/>
              <a:gd name="T5" fmla="*/ 224 h 482"/>
              <a:gd name="T6" fmla="*/ 58 w 482"/>
              <a:gd name="T7" fmla="*/ 230 h 482"/>
              <a:gd name="T8" fmla="*/ 76 w 482"/>
              <a:gd name="T9" fmla="*/ 242 h 482"/>
              <a:gd name="T10" fmla="*/ 90 w 482"/>
              <a:gd name="T11" fmla="*/ 262 h 482"/>
              <a:gd name="T12" fmla="*/ 94 w 482"/>
              <a:gd name="T13" fmla="*/ 284 h 482"/>
              <a:gd name="T14" fmla="*/ 94 w 482"/>
              <a:gd name="T15" fmla="*/ 296 h 482"/>
              <a:gd name="T16" fmla="*/ 84 w 482"/>
              <a:gd name="T17" fmla="*/ 318 h 482"/>
              <a:gd name="T18" fmla="*/ 68 w 482"/>
              <a:gd name="T19" fmla="*/ 334 h 482"/>
              <a:gd name="T20" fmla="*/ 46 w 482"/>
              <a:gd name="T21" fmla="*/ 342 h 482"/>
              <a:gd name="T22" fmla="*/ 34 w 482"/>
              <a:gd name="T23" fmla="*/ 344 h 482"/>
              <a:gd name="T24" fmla="*/ 0 w 482"/>
              <a:gd name="T25" fmla="*/ 338 h 482"/>
              <a:gd name="T26" fmla="*/ 396 w 482"/>
              <a:gd name="T27" fmla="*/ 482 h 482"/>
              <a:gd name="T28" fmla="*/ 396 w 482"/>
              <a:gd name="T29" fmla="*/ 340 h 482"/>
              <a:gd name="T30" fmla="*/ 424 w 482"/>
              <a:gd name="T31" fmla="*/ 344 h 482"/>
              <a:gd name="T32" fmla="*/ 436 w 482"/>
              <a:gd name="T33" fmla="*/ 342 h 482"/>
              <a:gd name="T34" fmla="*/ 456 w 482"/>
              <a:gd name="T35" fmla="*/ 334 h 482"/>
              <a:gd name="T36" fmla="*/ 472 w 482"/>
              <a:gd name="T37" fmla="*/ 318 h 482"/>
              <a:gd name="T38" fmla="*/ 482 w 482"/>
              <a:gd name="T39" fmla="*/ 296 h 482"/>
              <a:gd name="T40" fmla="*/ 482 w 482"/>
              <a:gd name="T41" fmla="*/ 284 h 482"/>
              <a:gd name="T42" fmla="*/ 478 w 482"/>
              <a:gd name="T43" fmla="*/ 262 h 482"/>
              <a:gd name="T44" fmla="*/ 466 w 482"/>
              <a:gd name="T45" fmla="*/ 242 h 482"/>
              <a:gd name="T46" fmla="*/ 446 w 482"/>
              <a:gd name="T47" fmla="*/ 230 h 482"/>
              <a:gd name="T48" fmla="*/ 424 w 482"/>
              <a:gd name="T49" fmla="*/ 224 h 482"/>
              <a:gd name="T50" fmla="*/ 410 w 482"/>
              <a:gd name="T51" fmla="*/ 226 h 482"/>
              <a:gd name="T52" fmla="*/ 396 w 482"/>
              <a:gd name="T53" fmla="*/ 86 h 482"/>
              <a:gd name="T54" fmla="*/ 252 w 482"/>
              <a:gd name="T55" fmla="*/ 86 h 482"/>
              <a:gd name="T56" fmla="*/ 256 w 482"/>
              <a:gd name="T57" fmla="*/ 58 h 482"/>
              <a:gd name="T58" fmla="*/ 256 w 482"/>
              <a:gd name="T59" fmla="*/ 46 h 482"/>
              <a:gd name="T60" fmla="*/ 246 w 482"/>
              <a:gd name="T61" fmla="*/ 26 h 482"/>
              <a:gd name="T62" fmla="*/ 230 w 482"/>
              <a:gd name="T63" fmla="*/ 10 h 482"/>
              <a:gd name="T64" fmla="*/ 210 w 482"/>
              <a:gd name="T65" fmla="*/ 0 h 482"/>
              <a:gd name="T66" fmla="*/ 198 w 482"/>
              <a:gd name="T67" fmla="*/ 0 h 482"/>
              <a:gd name="T68" fmla="*/ 174 w 482"/>
              <a:gd name="T69" fmla="*/ 4 h 482"/>
              <a:gd name="T70" fmla="*/ 156 w 482"/>
              <a:gd name="T71" fmla="*/ 16 h 482"/>
              <a:gd name="T72" fmla="*/ 142 w 482"/>
              <a:gd name="T73" fmla="*/ 36 h 482"/>
              <a:gd name="T74" fmla="*/ 138 w 482"/>
              <a:gd name="T75" fmla="*/ 58 h 482"/>
              <a:gd name="T76" fmla="*/ 138 w 482"/>
              <a:gd name="T77" fmla="*/ 72 h 482"/>
              <a:gd name="T78" fmla="*/ 0 w 482"/>
              <a:gd name="T79" fmla="*/ 86 h 4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482" h="482">
                <a:moveTo>
                  <a:pt x="0" y="86"/>
                </a:moveTo>
                <a:lnTo>
                  <a:pt x="0" y="232"/>
                </a:lnTo>
                <a:lnTo>
                  <a:pt x="0" y="232"/>
                </a:lnTo>
                <a:lnTo>
                  <a:pt x="18" y="226"/>
                </a:lnTo>
                <a:lnTo>
                  <a:pt x="34" y="224"/>
                </a:lnTo>
                <a:lnTo>
                  <a:pt x="34" y="224"/>
                </a:lnTo>
                <a:lnTo>
                  <a:pt x="46" y="226"/>
                </a:lnTo>
                <a:lnTo>
                  <a:pt x="58" y="230"/>
                </a:lnTo>
                <a:lnTo>
                  <a:pt x="68" y="236"/>
                </a:lnTo>
                <a:lnTo>
                  <a:pt x="76" y="242"/>
                </a:lnTo>
                <a:lnTo>
                  <a:pt x="84" y="252"/>
                </a:lnTo>
                <a:lnTo>
                  <a:pt x="90" y="262"/>
                </a:lnTo>
                <a:lnTo>
                  <a:pt x="94" y="272"/>
                </a:lnTo>
                <a:lnTo>
                  <a:pt x="94" y="284"/>
                </a:lnTo>
                <a:lnTo>
                  <a:pt x="94" y="284"/>
                </a:lnTo>
                <a:lnTo>
                  <a:pt x="94" y="296"/>
                </a:lnTo>
                <a:lnTo>
                  <a:pt x="90" y="308"/>
                </a:lnTo>
                <a:lnTo>
                  <a:pt x="84" y="318"/>
                </a:lnTo>
                <a:lnTo>
                  <a:pt x="76" y="326"/>
                </a:lnTo>
                <a:lnTo>
                  <a:pt x="68" y="334"/>
                </a:lnTo>
                <a:lnTo>
                  <a:pt x="58" y="340"/>
                </a:lnTo>
                <a:lnTo>
                  <a:pt x="46" y="342"/>
                </a:lnTo>
                <a:lnTo>
                  <a:pt x="34" y="344"/>
                </a:lnTo>
                <a:lnTo>
                  <a:pt x="34" y="344"/>
                </a:lnTo>
                <a:lnTo>
                  <a:pt x="18" y="342"/>
                </a:lnTo>
                <a:lnTo>
                  <a:pt x="0" y="338"/>
                </a:lnTo>
                <a:lnTo>
                  <a:pt x="0" y="482"/>
                </a:lnTo>
                <a:lnTo>
                  <a:pt x="396" y="482"/>
                </a:lnTo>
                <a:lnTo>
                  <a:pt x="396" y="340"/>
                </a:lnTo>
                <a:lnTo>
                  <a:pt x="396" y="340"/>
                </a:lnTo>
                <a:lnTo>
                  <a:pt x="410" y="342"/>
                </a:lnTo>
                <a:lnTo>
                  <a:pt x="424" y="344"/>
                </a:lnTo>
                <a:lnTo>
                  <a:pt x="424" y="344"/>
                </a:lnTo>
                <a:lnTo>
                  <a:pt x="436" y="342"/>
                </a:lnTo>
                <a:lnTo>
                  <a:pt x="446" y="340"/>
                </a:lnTo>
                <a:lnTo>
                  <a:pt x="456" y="334"/>
                </a:lnTo>
                <a:lnTo>
                  <a:pt x="466" y="326"/>
                </a:lnTo>
                <a:lnTo>
                  <a:pt x="472" y="318"/>
                </a:lnTo>
                <a:lnTo>
                  <a:pt x="478" y="308"/>
                </a:lnTo>
                <a:lnTo>
                  <a:pt x="482" y="296"/>
                </a:lnTo>
                <a:lnTo>
                  <a:pt x="482" y="284"/>
                </a:lnTo>
                <a:lnTo>
                  <a:pt x="482" y="284"/>
                </a:lnTo>
                <a:lnTo>
                  <a:pt x="482" y="272"/>
                </a:lnTo>
                <a:lnTo>
                  <a:pt x="478" y="262"/>
                </a:lnTo>
                <a:lnTo>
                  <a:pt x="472" y="252"/>
                </a:lnTo>
                <a:lnTo>
                  <a:pt x="466" y="242"/>
                </a:lnTo>
                <a:lnTo>
                  <a:pt x="456" y="236"/>
                </a:lnTo>
                <a:lnTo>
                  <a:pt x="446" y="230"/>
                </a:lnTo>
                <a:lnTo>
                  <a:pt x="436" y="226"/>
                </a:lnTo>
                <a:lnTo>
                  <a:pt x="424" y="224"/>
                </a:lnTo>
                <a:lnTo>
                  <a:pt x="424" y="224"/>
                </a:lnTo>
                <a:lnTo>
                  <a:pt x="410" y="226"/>
                </a:lnTo>
                <a:lnTo>
                  <a:pt x="396" y="230"/>
                </a:lnTo>
                <a:lnTo>
                  <a:pt x="396" y="86"/>
                </a:lnTo>
                <a:lnTo>
                  <a:pt x="252" y="86"/>
                </a:lnTo>
                <a:lnTo>
                  <a:pt x="252" y="86"/>
                </a:lnTo>
                <a:lnTo>
                  <a:pt x="256" y="72"/>
                </a:lnTo>
                <a:lnTo>
                  <a:pt x="256" y="58"/>
                </a:lnTo>
                <a:lnTo>
                  <a:pt x="256" y="58"/>
                </a:lnTo>
                <a:lnTo>
                  <a:pt x="256" y="46"/>
                </a:lnTo>
                <a:lnTo>
                  <a:pt x="252" y="36"/>
                </a:lnTo>
                <a:lnTo>
                  <a:pt x="246" y="26"/>
                </a:lnTo>
                <a:lnTo>
                  <a:pt x="240" y="16"/>
                </a:lnTo>
                <a:lnTo>
                  <a:pt x="230" y="10"/>
                </a:lnTo>
                <a:lnTo>
                  <a:pt x="220" y="4"/>
                </a:lnTo>
                <a:lnTo>
                  <a:pt x="210" y="0"/>
                </a:lnTo>
                <a:lnTo>
                  <a:pt x="198" y="0"/>
                </a:lnTo>
                <a:lnTo>
                  <a:pt x="198" y="0"/>
                </a:lnTo>
                <a:lnTo>
                  <a:pt x="186" y="0"/>
                </a:lnTo>
                <a:lnTo>
                  <a:pt x="174" y="4"/>
                </a:lnTo>
                <a:lnTo>
                  <a:pt x="164" y="10"/>
                </a:lnTo>
                <a:lnTo>
                  <a:pt x="156" y="16"/>
                </a:lnTo>
                <a:lnTo>
                  <a:pt x="148" y="26"/>
                </a:lnTo>
                <a:lnTo>
                  <a:pt x="142" y="36"/>
                </a:lnTo>
                <a:lnTo>
                  <a:pt x="140" y="46"/>
                </a:lnTo>
                <a:lnTo>
                  <a:pt x="138" y="58"/>
                </a:lnTo>
                <a:lnTo>
                  <a:pt x="138" y="58"/>
                </a:lnTo>
                <a:lnTo>
                  <a:pt x="138" y="72"/>
                </a:lnTo>
                <a:lnTo>
                  <a:pt x="142" y="86"/>
                </a:lnTo>
                <a:lnTo>
                  <a:pt x="0" y="86"/>
                </a:lnTo>
                <a:close/>
              </a:path>
            </a:pathLst>
          </a:custGeom>
          <a:solidFill>
            <a:srgbClr val="FF9933"/>
          </a:solidFill>
          <a:ln w="38100">
            <a:solidFill>
              <a:srgbClr val="000000"/>
            </a:solidFill>
            <a:prstDash val="solid"/>
            <a:round/>
            <a:headEnd/>
            <a:tailEnd/>
          </a:ln>
          <a:scene3d>
            <a:camera prst="isometricBottomDown"/>
            <a:lightRig rig="threePt" dir="t"/>
          </a:scene3d>
          <a:sp3d extrusionH="57150">
            <a:bevelT/>
          </a:sp3d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37" name="Freeform 14"/>
          <p:cNvSpPr>
            <a:spLocks/>
          </p:cNvSpPr>
          <p:nvPr/>
        </p:nvSpPr>
        <p:spPr bwMode="auto">
          <a:xfrm flipV="1">
            <a:off x="2443822" y="969296"/>
            <a:ext cx="842456" cy="842456"/>
          </a:xfrm>
          <a:custGeom>
            <a:avLst/>
            <a:gdLst>
              <a:gd name="T0" fmla="*/ 0 w 396"/>
              <a:gd name="T1" fmla="*/ 146 h 396"/>
              <a:gd name="T2" fmla="*/ 18 w 396"/>
              <a:gd name="T3" fmla="*/ 140 h 396"/>
              <a:gd name="T4" fmla="*/ 36 w 396"/>
              <a:gd name="T5" fmla="*/ 138 h 396"/>
              <a:gd name="T6" fmla="*/ 58 w 396"/>
              <a:gd name="T7" fmla="*/ 144 h 396"/>
              <a:gd name="T8" fmla="*/ 78 w 396"/>
              <a:gd name="T9" fmla="*/ 156 h 396"/>
              <a:gd name="T10" fmla="*/ 90 w 396"/>
              <a:gd name="T11" fmla="*/ 176 h 396"/>
              <a:gd name="T12" fmla="*/ 94 w 396"/>
              <a:gd name="T13" fmla="*/ 198 h 396"/>
              <a:gd name="T14" fmla="*/ 94 w 396"/>
              <a:gd name="T15" fmla="*/ 210 h 396"/>
              <a:gd name="T16" fmla="*/ 84 w 396"/>
              <a:gd name="T17" fmla="*/ 232 h 396"/>
              <a:gd name="T18" fmla="*/ 68 w 396"/>
              <a:gd name="T19" fmla="*/ 248 h 396"/>
              <a:gd name="T20" fmla="*/ 48 w 396"/>
              <a:gd name="T21" fmla="*/ 256 h 396"/>
              <a:gd name="T22" fmla="*/ 36 w 396"/>
              <a:gd name="T23" fmla="*/ 258 h 396"/>
              <a:gd name="T24" fmla="*/ 0 w 396"/>
              <a:gd name="T25" fmla="*/ 252 h 396"/>
              <a:gd name="T26" fmla="*/ 396 w 396"/>
              <a:gd name="T27" fmla="*/ 396 h 396"/>
              <a:gd name="T28" fmla="*/ 396 w 396"/>
              <a:gd name="T29" fmla="*/ 252 h 396"/>
              <a:gd name="T30" fmla="*/ 360 w 396"/>
              <a:gd name="T31" fmla="*/ 258 h 396"/>
              <a:gd name="T32" fmla="*/ 348 w 396"/>
              <a:gd name="T33" fmla="*/ 256 h 396"/>
              <a:gd name="T34" fmla="*/ 326 w 396"/>
              <a:gd name="T35" fmla="*/ 248 h 396"/>
              <a:gd name="T36" fmla="*/ 310 w 396"/>
              <a:gd name="T37" fmla="*/ 232 h 396"/>
              <a:gd name="T38" fmla="*/ 302 w 396"/>
              <a:gd name="T39" fmla="*/ 210 h 396"/>
              <a:gd name="T40" fmla="*/ 300 w 396"/>
              <a:gd name="T41" fmla="*/ 198 h 396"/>
              <a:gd name="T42" fmla="*/ 306 w 396"/>
              <a:gd name="T43" fmla="*/ 176 h 396"/>
              <a:gd name="T44" fmla="*/ 318 w 396"/>
              <a:gd name="T45" fmla="*/ 156 h 396"/>
              <a:gd name="T46" fmla="*/ 338 w 396"/>
              <a:gd name="T47" fmla="*/ 144 h 396"/>
              <a:gd name="T48" fmla="*/ 360 w 396"/>
              <a:gd name="T49" fmla="*/ 138 h 396"/>
              <a:gd name="T50" fmla="*/ 376 w 396"/>
              <a:gd name="T51" fmla="*/ 140 h 396"/>
              <a:gd name="T52" fmla="*/ 396 w 396"/>
              <a:gd name="T53" fmla="*/ 0 h 396"/>
              <a:gd name="T54" fmla="*/ 250 w 396"/>
              <a:gd name="T55" fmla="*/ 0 h 396"/>
              <a:gd name="T56" fmla="*/ 258 w 396"/>
              <a:gd name="T57" fmla="*/ 36 h 396"/>
              <a:gd name="T58" fmla="*/ 256 w 396"/>
              <a:gd name="T59" fmla="*/ 48 h 396"/>
              <a:gd name="T60" fmla="*/ 246 w 396"/>
              <a:gd name="T61" fmla="*/ 70 h 396"/>
              <a:gd name="T62" fmla="*/ 230 w 396"/>
              <a:gd name="T63" fmla="*/ 86 h 396"/>
              <a:gd name="T64" fmla="*/ 210 w 396"/>
              <a:gd name="T65" fmla="*/ 94 h 396"/>
              <a:gd name="T66" fmla="*/ 198 w 396"/>
              <a:gd name="T67" fmla="*/ 96 h 396"/>
              <a:gd name="T68" fmla="*/ 174 w 396"/>
              <a:gd name="T69" fmla="*/ 90 h 396"/>
              <a:gd name="T70" fmla="*/ 156 w 396"/>
              <a:gd name="T71" fmla="*/ 78 h 396"/>
              <a:gd name="T72" fmla="*/ 142 w 396"/>
              <a:gd name="T73" fmla="*/ 58 h 396"/>
              <a:gd name="T74" fmla="*/ 138 w 396"/>
              <a:gd name="T75" fmla="*/ 36 h 396"/>
              <a:gd name="T76" fmla="*/ 140 w 396"/>
              <a:gd name="T77" fmla="*/ 20 h 396"/>
              <a:gd name="T78" fmla="*/ 0 w 396"/>
              <a:gd name="T79" fmla="*/ 0 h 3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396" h="396">
                <a:moveTo>
                  <a:pt x="0" y="0"/>
                </a:moveTo>
                <a:lnTo>
                  <a:pt x="0" y="146"/>
                </a:lnTo>
                <a:lnTo>
                  <a:pt x="0" y="146"/>
                </a:lnTo>
                <a:lnTo>
                  <a:pt x="18" y="140"/>
                </a:lnTo>
                <a:lnTo>
                  <a:pt x="36" y="138"/>
                </a:lnTo>
                <a:lnTo>
                  <a:pt x="36" y="138"/>
                </a:lnTo>
                <a:lnTo>
                  <a:pt x="48" y="140"/>
                </a:lnTo>
                <a:lnTo>
                  <a:pt x="58" y="144"/>
                </a:lnTo>
                <a:lnTo>
                  <a:pt x="68" y="148"/>
                </a:lnTo>
                <a:lnTo>
                  <a:pt x="78" y="156"/>
                </a:lnTo>
                <a:lnTo>
                  <a:pt x="84" y="164"/>
                </a:lnTo>
                <a:lnTo>
                  <a:pt x="90" y="176"/>
                </a:lnTo>
                <a:lnTo>
                  <a:pt x="94" y="186"/>
                </a:lnTo>
                <a:lnTo>
                  <a:pt x="94" y="198"/>
                </a:lnTo>
                <a:lnTo>
                  <a:pt x="94" y="198"/>
                </a:lnTo>
                <a:lnTo>
                  <a:pt x="94" y="210"/>
                </a:lnTo>
                <a:lnTo>
                  <a:pt x="90" y="222"/>
                </a:lnTo>
                <a:lnTo>
                  <a:pt x="84" y="232"/>
                </a:lnTo>
                <a:lnTo>
                  <a:pt x="78" y="240"/>
                </a:lnTo>
                <a:lnTo>
                  <a:pt x="68" y="248"/>
                </a:lnTo>
                <a:lnTo>
                  <a:pt x="58" y="252"/>
                </a:lnTo>
                <a:lnTo>
                  <a:pt x="48" y="256"/>
                </a:lnTo>
                <a:lnTo>
                  <a:pt x="36" y="258"/>
                </a:lnTo>
                <a:lnTo>
                  <a:pt x="36" y="258"/>
                </a:lnTo>
                <a:lnTo>
                  <a:pt x="18" y="256"/>
                </a:lnTo>
                <a:lnTo>
                  <a:pt x="0" y="252"/>
                </a:lnTo>
                <a:lnTo>
                  <a:pt x="0" y="396"/>
                </a:lnTo>
                <a:lnTo>
                  <a:pt x="396" y="396"/>
                </a:lnTo>
                <a:lnTo>
                  <a:pt x="396" y="252"/>
                </a:lnTo>
                <a:lnTo>
                  <a:pt x="396" y="252"/>
                </a:lnTo>
                <a:lnTo>
                  <a:pt x="376" y="256"/>
                </a:lnTo>
                <a:lnTo>
                  <a:pt x="360" y="258"/>
                </a:lnTo>
                <a:lnTo>
                  <a:pt x="360" y="258"/>
                </a:lnTo>
                <a:lnTo>
                  <a:pt x="348" y="256"/>
                </a:lnTo>
                <a:lnTo>
                  <a:pt x="338" y="252"/>
                </a:lnTo>
                <a:lnTo>
                  <a:pt x="326" y="248"/>
                </a:lnTo>
                <a:lnTo>
                  <a:pt x="318" y="240"/>
                </a:lnTo>
                <a:lnTo>
                  <a:pt x="310" y="232"/>
                </a:lnTo>
                <a:lnTo>
                  <a:pt x="306" y="222"/>
                </a:lnTo>
                <a:lnTo>
                  <a:pt x="302" y="210"/>
                </a:lnTo>
                <a:lnTo>
                  <a:pt x="300" y="198"/>
                </a:lnTo>
                <a:lnTo>
                  <a:pt x="300" y="198"/>
                </a:lnTo>
                <a:lnTo>
                  <a:pt x="302" y="186"/>
                </a:lnTo>
                <a:lnTo>
                  <a:pt x="306" y="176"/>
                </a:lnTo>
                <a:lnTo>
                  <a:pt x="310" y="164"/>
                </a:lnTo>
                <a:lnTo>
                  <a:pt x="318" y="156"/>
                </a:lnTo>
                <a:lnTo>
                  <a:pt x="326" y="148"/>
                </a:lnTo>
                <a:lnTo>
                  <a:pt x="338" y="144"/>
                </a:lnTo>
                <a:lnTo>
                  <a:pt x="348" y="140"/>
                </a:lnTo>
                <a:lnTo>
                  <a:pt x="360" y="138"/>
                </a:lnTo>
                <a:lnTo>
                  <a:pt x="360" y="138"/>
                </a:lnTo>
                <a:lnTo>
                  <a:pt x="376" y="140"/>
                </a:lnTo>
                <a:lnTo>
                  <a:pt x="396" y="146"/>
                </a:lnTo>
                <a:lnTo>
                  <a:pt x="396" y="0"/>
                </a:lnTo>
                <a:lnTo>
                  <a:pt x="250" y="0"/>
                </a:lnTo>
                <a:lnTo>
                  <a:pt x="250" y="0"/>
                </a:lnTo>
                <a:lnTo>
                  <a:pt x="256" y="20"/>
                </a:lnTo>
                <a:lnTo>
                  <a:pt x="258" y="36"/>
                </a:lnTo>
                <a:lnTo>
                  <a:pt x="258" y="36"/>
                </a:lnTo>
                <a:lnTo>
                  <a:pt x="256" y="48"/>
                </a:lnTo>
                <a:lnTo>
                  <a:pt x="252" y="58"/>
                </a:lnTo>
                <a:lnTo>
                  <a:pt x="246" y="70"/>
                </a:lnTo>
                <a:lnTo>
                  <a:pt x="240" y="78"/>
                </a:lnTo>
                <a:lnTo>
                  <a:pt x="230" y="86"/>
                </a:lnTo>
                <a:lnTo>
                  <a:pt x="220" y="90"/>
                </a:lnTo>
                <a:lnTo>
                  <a:pt x="210" y="94"/>
                </a:lnTo>
                <a:lnTo>
                  <a:pt x="198" y="96"/>
                </a:lnTo>
                <a:lnTo>
                  <a:pt x="198" y="96"/>
                </a:lnTo>
                <a:lnTo>
                  <a:pt x="186" y="94"/>
                </a:lnTo>
                <a:lnTo>
                  <a:pt x="174" y="90"/>
                </a:lnTo>
                <a:lnTo>
                  <a:pt x="164" y="86"/>
                </a:lnTo>
                <a:lnTo>
                  <a:pt x="156" y="78"/>
                </a:lnTo>
                <a:lnTo>
                  <a:pt x="148" y="70"/>
                </a:lnTo>
                <a:lnTo>
                  <a:pt x="142" y="58"/>
                </a:lnTo>
                <a:lnTo>
                  <a:pt x="140" y="48"/>
                </a:lnTo>
                <a:lnTo>
                  <a:pt x="138" y="36"/>
                </a:lnTo>
                <a:lnTo>
                  <a:pt x="138" y="36"/>
                </a:lnTo>
                <a:lnTo>
                  <a:pt x="140" y="20"/>
                </a:lnTo>
                <a:lnTo>
                  <a:pt x="144" y="0"/>
                </a:lnTo>
                <a:lnTo>
                  <a:pt x="0" y="0"/>
                </a:lnTo>
                <a:close/>
              </a:path>
            </a:pathLst>
          </a:custGeom>
          <a:solidFill>
            <a:srgbClr val="FF9933"/>
          </a:solidFill>
          <a:ln w="38100">
            <a:solidFill>
              <a:srgbClr val="000000"/>
            </a:solidFill>
            <a:prstDash val="solid"/>
            <a:round/>
            <a:headEnd/>
            <a:tailEnd/>
          </a:ln>
          <a:scene3d>
            <a:camera prst="isometricBottomDown"/>
            <a:lightRig rig="threePt" dir="t"/>
          </a:scene3d>
          <a:sp3d extrusionH="57150">
            <a:bevelT/>
          </a:sp3d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38" name="Freeform 19"/>
          <p:cNvSpPr>
            <a:spLocks/>
          </p:cNvSpPr>
          <p:nvPr/>
        </p:nvSpPr>
        <p:spPr bwMode="auto">
          <a:xfrm flipV="1">
            <a:off x="3101193" y="466479"/>
            <a:ext cx="1212625" cy="842455"/>
          </a:xfrm>
          <a:custGeom>
            <a:avLst/>
            <a:gdLst>
              <a:gd name="T0" fmla="*/ 88 w 570"/>
              <a:gd name="T1" fmla="*/ 144 h 396"/>
              <a:gd name="T2" fmla="*/ 72 w 570"/>
              <a:gd name="T3" fmla="*/ 140 h 396"/>
              <a:gd name="T4" fmla="*/ 60 w 570"/>
              <a:gd name="T5" fmla="*/ 140 h 396"/>
              <a:gd name="T6" fmla="*/ 36 w 570"/>
              <a:gd name="T7" fmla="*/ 144 h 396"/>
              <a:gd name="T8" fmla="*/ 18 w 570"/>
              <a:gd name="T9" fmla="*/ 156 h 396"/>
              <a:gd name="T10" fmla="*/ 6 w 570"/>
              <a:gd name="T11" fmla="*/ 176 h 396"/>
              <a:gd name="T12" fmla="*/ 0 w 570"/>
              <a:gd name="T13" fmla="*/ 198 h 396"/>
              <a:gd name="T14" fmla="*/ 2 w 570"/>
              <a:gd name="T15" fmla="*/ 210 h 396"/>
              <a:gd name="T16" fmla="*/ 10 w 570"/>
              <a:gd name="T17" fmla="*/ 232 h 396"/>
              <a:gd name="T18" fmla="*/ 26 w 570"/>
              <a:gd name="T19" fmla="*/ 248 h 396"/>
              <a:gd name="T20" fmla="*/ 48 w 570"/>
              <a:gd name="T21" fmla="*/ 256 h 396"/>
              <a:gd name="T22" fmla="*/ 60 w 570"/>
              <a:gd name="T23" fmla="*/ 258 h 396"/>
              <a:gd name="T24" fmla="*/ 88 w 570"/>
              <a:gd name="T25" fmla="*/ 254 h 396"/>
              <a:gd name="T26" fmla="*/ 484 w 570"/>
              <a:gd name="T27" fmla="*/ 396 h 396"/>
              <a:gd name="T28" fmla="*/ 484 w 570"/>
              <a:gd name="T29" fmla="*/ 254 h 396"/>
              <a:gd name="T30" fmla="*/ 512 w 570"/>
              <a:gd name="T31" fmla="*/ 258 h 396"/>
              <a:gd name="T32" fmla="*/ 524 w 570"/>
              <a:gd name="T33" fmla="*/ 256 h 396"/>
              <a:gd name="T34" fmla="*/ 544 w 570"/>
              <a:gd name="T35" fmla="*/ 248 h 396"/>
              <a:gd name="T36" fmla="*/ 560 w 570"/>
              <a:gd name="T37" fmla="*/ 232 h 396"/>
              <a:gd name="T38" fmla="*/ 570 w 570"/>
              <a:gd name="T39" fmla="*/ 210 h 396"/>
              <a:gd name="T40" fmla="*/ 570 w 570"/>
              <a:gd name="T41" fmla="*/ 198 h 396"/>
              <a:gd name="T42" fmla="*/ 566 w 570"/>
              <a:gd name="T43" fmla="*/ 176 h 396"/>
              <a:gd name="T44" fmla="*/ 554 w 570"/>
              <a:gd name="T45" fmla="*/ 156 h 396"/>
              <a:gd name="T46" fmla="*/ 534 w 570"/>
              <a:gd name="T47" fmla="*/ 144 h 396"/>
              <a:gd name="T48" fmla="*/ 512 w 570"/>
              <a:gd name="T49" fmla="*/ 140 h 396"/>
              <a:gd name="T50" fmla="*/ 498 w 570"/>
              <a:gd name="T51" fmla="*/ 140 h 396"/>
              <a:gd name="T52" fmla="*/ 484 w 570"/>
              <a:gd name="T53" fmla="*/ 0 h 396"/>
              <a:gd name="T54" fmla="*/ 338 w 570"/>
              <a:gd name="T55" fmla="*/ 0 h 396"/>
              <a:gd name="T56" fmla="*/ 344 w 570"/>
              <a:gd name="T57" fmla="*/ 36 h 396"/>
              <a:gd name="T58" fmla="*/ 344 w 570"/>
              <a:gd name="T59" fmla="*/ 48 h 396"/>
              <a:gd name="T60" fmla="*/ 334 w 570"/>
              <a:gd name="T61" fmla="*/ 70 h 396"/>
              <a:gd name="T62" fmla="*/ 318 w 570"/>
              <a:gd name="T63" fmla="*/ 86 h 396"/>
              <a:gd name="T64" fmla="*/ 298 w 570"/>
              <a:gd name="T65" fmla="*/ 94 h 396"/>
              <a:gd name="T66" fmla="*/ 286 w 570"/>
              <a:gd name="T67" fmla="*/ 96 h 396"/>
              <a:gd name="T68" fmla="*/ 262 w 570"/>
              <a:gd name="T69" fmla="*/ 90 h 396"/>
              <a:gd name="T70" fmla="*/ 244 w 570"/>
              <a:gd name="T71" fmla="*/ 78 h 396"/>
              <a:gd name="T72" fmla="*/ 230 w 570"/>
              <a:gd name="T73" fmla="*/ 60 h 396"/>
              <a:gd name="T74" fmla="*/ 226 w 570"/>
              <a:gd name="T75" fmla="*/ 36 h 396"/>
              <a:gd name="T76" fmla="*/ 228 w 570"/>
              <a:gd name="T77" fmla="*/ 20 h 396"/>
              <a:gd name="T78" fmla="*/ 88 w 570"/>
              <a:gd name="T79" fmla="*/ 0 h 3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570" h="396">
                <a:moveTo>
                  <a:pt x="88" y="0"/>
                </a:moveTo>
                <a:lnTo>
                  <a:pt x="88" y="144"/>
                </a:lnTo>
                <a:lnTo>
                  <a:pt x="88" y="144"/>
                </a:lnTo>
                <a:lnTo>
                  <a:pt x="72" y="140"/>
                </a:lnTo>
                <a:lnTo>
                  <a:pt x="60" y="140"/>
                </a:lnTo>
                <a:lnTo>
                  <a:pt x="60" y="140"/>
                </a:lnTo>
                <a:lnTo>
                  <a:pt x="48" y="140"/>
                </a:lnTo>
                <a:lnTo>
                  <a:pt x="36" y="144"/>
                </a:lnTo>
                <a:lnTo>
                  <a:pt x="26" y="150"/>
                </a:lnTo>
                <a:lnTo>
                  <a:pt x="18" y="156"/>
                </a:lnTo>
                <a:lnTo>
                  <a:pt x="10" y="166"/>
                </a:lnTo>
                <a:lnTo>
                  <a:pt x="6" y="176"/>
                </a:lnTo>
                <a:lnTo>
                  <a:pt x="2" y="186"/>
                </a:lnTo>
                <a:lnTo>
                  <a:pt x="0" y="198"/>
                </a:lnTo>
                <a:lnTo>
                  <a:pt x="0" y="198"/>
                </a:lnTo>
                <a:lnTo>
                  <a:pt x="2" y="210"/>
                </a:lnTo>
                <a:lnTo>
                  <a:pt x="6" y="222"/>
                </a:lnTo>
                <a:lnTo>
                  <a:pt x="10" y="232"/>
                </a:lnTo>
                <a:lnTo>
                  <a:pt x="18" y="240"/>
                </a:lnTo>
                <a:lnTo>
                  <a:pt x="26" y="248"/>
                </a:lnTo>
                <a:lnTo>
                  <a:pt x="36" y="254"/>
                </a:lnTo>
                <a:lnTo>
                  <a:pt x="48" y="256"/>
                </a:lnTo>
                <a:lnTo>
                  <a:pt x="60" y="258"/>
                </a:lnTo>
                <a:lnTo>
                  <a:pt x="60" y="258"/>
                </a:lnTo>
                <a:lnTo>
                  <a:pt x="72" y="256"/>
                </a:lnTo>
                <a:lnTo>
                  <a:pt x="88" y="254"/>
                </a:lnTo>
                <a:lnTo>
                  <a:pt x="88" y="396"/>
                </a:lnTo>
                <a:lnTo>
                  <a:pt x="484" y="396"/>
                </a:lnTo>
                <a:lnTo>
                  <a:pt x="484" y="254"/>
                </a:lnTo>
                <a:lnTo>
                  <a:pt x="484" y="254"/>
                </a:lnTo>
                <a:lnTo>
                  <a:pt x="498" y="256"/>
                </a:lnTo>
                <a:lnTo>
                  <a:pt x="512" y="258"/>
                </a:lnTo>
                <a:lnTo>
                  <a:pt x="512" y="258"/>
                </a:lnTo>
                <a:lnTo>
                  <a:pt x="524" y="256"/>
                </a:lnTo>
                <a:lnTo>
                  <a:pt x="534" y="254"/>
                </a:lnTo>
                <a:lnTo>
                  <a:pt x="544" y="248"/>
                </a:lnTo>
                <a:lnTo>
                  <a:pt x="554" y="240"/>
                </a:lnTo>
                <a:lnTo>
                  <a:pt x="560" y="232"/>
                </a:lnTo>
                <a:lnTo>
                  <a:pt x="566" y="222"/>
                </a:lnTo>
                <a:lnTo>
                  <a:pt x="570" y="210"/>
                </a:lnTo>
                <a:lnTo>
                  <a:pt x="570" y="198"/>
                </a:lnTo>
                <a:lnTo>
                  <a:pt x="570" y="198"/>
                </a:lnTo>
                <a:lnTo>
                  <a:pt x="570" y="186"/>
                </a:lnTo>
                <a:lnTo>
                  <a:pt x="566" y="176"/>
                </a:lnTo>
                <a:lnTo>
                  <a:pt x="560" y="166"/>
                </a:lnTo>
                <a:lnTo>
                  <a:pt x="554" y="156"/>
                </a:lnTo>
                <a:lnTo>
                  <a:pt x="544" y="150"/>
                </a:lnTo>
                <a:lnTo>
                  <a:pt x="534" y="144"/>
                </a:lnTo>
                <a:lnTo>
                  <a:pt x="524" y="140"/>
                </a:lnTo>
                <a:lnTo>
                  <a:pt x="512" y="140"/>
                </a:lnTo>
                <a:lnTo>
                  <a:pt x="512" y="140"/>
                </a:lnTo>
                <a:lnTo>
                  <a:pt x="498" y="140"/>
                </a:lnTo>
                <a:lnTo>
                  <a:pt x="484" y="144"/>
                </a:lnTo>
                <a:lnTo>
                  <a:pt x="484" y="0"/>
                </a:lnTo>
                <a:lnTo>
                  <a:pt x="338" y="0"/>
                </a:lnTo>
                <a:lnTo>
                  <a:pt x="338" y="0"/>
                </a:lnTo>
                <a:lnTo>
                  <a:pt x="344" y="20"/>
                </a:lnTo>
                <a:lnTo>
                  <a:pt x="344" y="36"/>
                </a:lnTo>
                <a:lnTo>
                  <a:pt x="344" y="36"/>
                </a:lnTo>
                <a:lnTo>
                  <a:pt x="344" y="48"/>
                </a:lnTo>
                <a:lnTo>
                  <a:pt x="340" y="60"/>
                </a:lnTo>
                <a:lnTo>
                  <a:pt x="334" y="70"/>
                </a:lnTo>
                <a:lnTo>
                  <a:pt x="328" y="78"/>
                </a:lnTo>
                <a:lnTo>
                  <a:pt x="318" y="86"/>
                </a:lnTo>
                <a:lnTo>
                  <a:pt x="308" y="90"/>
                </a:lnTo>
                <a:lnTo>
                  <a:pt x="298" y="94"/>
                </a:lnTo>
                <a:lnTo>
                  <a:pt x="286" y="96"/>
                </a:lnTo>
                <a:lnTo>
                  <a:pt x="286" y="96"/>
                </a:lnTo>
                <a:lnTo>
                  <a:pt x="274" y="94"/>
                </a:lnTo>
                <a:lnTo>
                  <a:pt x="262" y="90"/>
                </a:lnTo>
                <a:lnTo>
                  <a:pt x="252" y="86"/>
                </a:lnTo>
                <a:lnTo>
                  <a:pt x="244" y="78"/>
                </a:lnTo>
                <a:lnTo>
                  <a:pt x="236" y="70"/>
                </a:lnTo>
                <a:lnTo>
                  <a:pt x="230" y="60"/>
                </a:lnTo>
                <a:lnTo>
                  <a:pt x="228" y="48"/>
                </a:lnTo>
                <a:lnTo>
                  <a:pt x="226" y="36"/>
                </a:lnTo>
                <a:lnTo>
                  <a:pt x="226" y="36"/>
                </a:lnTo>
                <a:lnTo>
                  <a:pt x="228" y="20"/>
                </a:lnTo>
                <a:lnTo>
                  <a:pt x="232" y="0"/>
                </a:lnTo>
                <a:lnTo>
                  <a:pt x="88" y="0"/>
                </a:lnTo>
                <a:close/>
              </a:path>
            </a:pathLst>
          </a:custGeom>
          <a:solidFill>
            <a:srgbClr val="FF9933"/>
          </a:solidFill>
          <a:ln w="38100">
            <a:solidFill>
              <a:srgbClr val="000000"/>
            </a:solidFill>
            <a:prstDash val="solid"/>
            <a:round/>
            <a:headEnd/>
            <a:tailEnd/>
          </a:ln>
          <a:scene3d>
            <a:camera prst="isometricOffAxis1Top"/>
            <a:lightRig rig="threePt" dir="t"/>
          </a:scene3d>
          <a:sp3d extrusionH="57150">
            <a:bevelT/>
          </a:sp3d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40" name="Freeform 9"/>
          <p:cNvSpPr>
            <a:spLocks/>
          </p:cNvSpPr>
          <p:nvPr/>
        </p:nvSpPr>
        <p:spPr bwMode="auto">
          <a:xfrm flipV="1">
            <a:off x="7498558" y="969296"/>
            <a:ext cx="1025413" cy="1025413"/>
          </a:xfrm>
          <a:custGeom>
            <a:avLst/>
            <a:gdLst>
              <a:gd name="T0" fmla="*/ 0 w 482"/>
              <a:gd name="T1" fmla="*/ 232 h 482"/>
              <a:gd name="T2" fmla="*/ 18 w 482"/>
              <a:gd name="T3" fmla="*/ 226 h 482"/>
              <a:gd name="T4" fmla="*/ 34 w 482"/>
              <a:gd name="T5" fmla="*/ 224 h 482"/>
              <a:gd name="T6" fmla="*/ 58 w 482"/>
              <a:gd name="T7" fmla="*/ 230 h 482"/>
              <a:gd name="T8" fmla="*/ 76 w 482"/>
              <a:gd name="T9" fmla="*/ 242 h 482"/>
              <a:gd name="T10" fmla="*/ 90 w 482"/>
              <a:gd name="T11" fmla="*/ 262 h 482"/>
              <a:gd name="T12" fmla="*/ 94 w 482"/>
              <a:gd name="T13" fmla="*/ 284 h 482"/>
              <a:gd name="T14" fmla="*/ 94 w 482"/>
              <a:gd name="T15" fmla="*/ 296 h 482"/>
              <a:gd name="T16" fmla="*/ 84 w 482"/>
              <a:gd name="T17" fmla="*/ 318 h 482"/>
              <a:gd name="T18" fmla="*/ 68 w 482"/>
              <a:gd name="T19" fmla="*/ 334 h 482"/>
              <a:gd name="T20" fmla="*/ 46 w 482"/>
              <a:gd name="T21" fmla="*/ 342 h 482"/>
              <a:gd name="T22" fmla="*/ 34 w 482"/>
              <a:gd name="T23" fmla="*/ 344 h 482"/>
              <a:gd name="T24" fmla="*/ 0 w 482"/>
              <a:gd name="T25" fmla="*/ 338 h 482"/>
              <a:gd name="T26" fmla="*/ 396 w 482"/>
              <a:gd name="T27" fmla="*/ 482 h 482"/>
              <a:gd name="T28" fmla="*/ 396 w 482"/>
              <a:gd name="T29" fmla="*/ 340 h 482"/>
              <a:gd name="T30" fmla="*/ 424 w 482"/>
              <a:gd name="T31" fmla="*/ 344 h 482"/>
              <a:gd name="T32" fmla="*/ 436 w 482"/>
              <a:gd name="T33" fmla="*/ 342 h 482"/>
              <a:gd name="T34" fmla="*/ 456 w 482"/>
              <a:gd name="T35" fmla="*/ 334 h 482"/>
              <a:gd name="T36" fmla="*/ 472 w 482"/>
              <a:gd name="T37" fmla="*/ 318 h 482"/>
              <a:gd name="T38" fmla="*/ 482 w 482"/>
              <a:gd name="T39" fmla="*/ 296 h 482"/>
              <a:gd name="T40" fmla="*/ 482 w 482"/>
              <a:gd name="T41" fmla="*/ 284 h 482"/>
              <a:gd name="T42" fmla="*/ 478 w 482"/>
              <a:gd name="T43" fmla="*/ 262 h 482"/>
              <a:gd name="T44" fmla="*/ 466 w 482"/>
              <a:gd name="T45" fmla="*/ 242 h 482"/>
              <a:gd name="T46" fmla="*/ 446 w 482"/>
              <a:gd name="T47" fmla="*/ 230 h 482"/>
              <a:gd name="T48" fmla="*/ 424 w 482"/>
              <a:gd name="T49" fmla="*/ 224 h 482"/>
              <a:gd name="T50" fmla="*/ 410 w 482"/>
              <a:gd name="T51" fmla="*/ 226 h 482"/>
              <a:gd name="T52" fmla="*/ 396 w 482"/>
              <a:gd name="T53" fmla="*/ 86 h 482"/>
              <a:gd name="T54" fmla="*/ 252 w 482"/>
              <a:gd name="T55" fmla="*/ 86 h 482"/>
              <a:gd name="T56" fmla="*/ 256 w 482"/>
              <a:gd name="T57" fmla="*/ 58 h 482"/>
              <a:gd name="T58" fmla="*/ 256 w 482"/>
              <a:gd name="T59" fmla="*/ 46 h 482"/>
              <a:gd name="T60" fmla="*/ 246 w 482"/>
              <a:gd name="T61" fmla="*/ 26 h 482"/>
              <a:gd name="T62" fmla="*/ 230 w 482"/>
              <a:gd name="T63" fmla="*/ 10 h 482"/>
              <a:gd name="T64" fmla="*/ 210 w 482"/>
              <a:gd name="T65" fmla="*/ 0 h 482"/>
              <a:gd name="T66" fmla="*/ 198 w 482"/>
              <a:gd name="T67" fmla="*/ 0 h 482"/>
              <a:gd name="T68" fmla="*/ 174 w 482"/>
              <a:gd name="T69" fmla="*/ 4 h 482"/>
              <a:gd name="T70" fmla="*/ 156 w 482"/>
              <a:gd name="T71" fmla="*/ 16 h 482"/>
              <a:gd name="T72" fmla="*/ 142 w 482"/>
              <a:gd name="T73" fmla="*/ 36 h 482"/>
              <a:gd name="T74" fmla="*/ 138 w 482"/>
              <a:gd name="T75" fmla="*/ 58 h 482"/>
              <a:gd name="T76" fmla="*/ 138 w 482"/>
              <a:gd name="T77" fmla="*/ 72 h 482"/>
              <a:gd name="T78" fmla="*/ 0 w 482"/>
              <a:gd name="T79" fmla="*/ 86 h 4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482" h="482">
                <a:moveTo>
                  <a:pt x="0" y="86"/>
                </a:moveTo>
                <a:lnTo>
                  <a:pt x="0" y="232"/>
                </a:lnTo>
                <a:lnTo>
                  <a:pt x="0" y="232"/>
                </a:lnTo>
                <a:lnTo>
                  <a:pt x="18" y="226"/>
                </a:lnTo>
                <a:lnTo>
                  <a:pt x="34" y="224"/>
                </a:lnTo>
                <a:lnTo>
                  <a:pt x="34" y="224"/>
                </a:lnTo>
                <a:lnTo>
                  <a:pt x="46" y="226"/>
                </a:lnTo>
                <a:lnTo>
                  <a:pt x="58" y="230"/>
                </a:lnTo>
                <a:lnTo>
                  <a:pt x="68" y="236"/>
                </a:lnTo>
                <a:lnTo>
                  <a:pt x="76" y="242"/>
                </a:lnTo>
                <a:lnTo>
                  <a:pt x="84" y="252"/>
                </a:lnTo>
                <a:lnTo>
                  <a:pt x="90" y="262"/>
                </a:lnTo>
                <a:lnTo>
                  <a:pt x="94" y="272"/>
                </a:lnTo>
                <a:lnTo>
                  <a:pt x="94" y="284"/>
                </a:lnTo>
                <a:lnTo>
                  <a:pt x="94" y="284"/>
                </a:lnTo>
                <a:lnTo>
                  <a:pt x="94" y="296"/>
                </a:lnTo>
                <a:lnTo>
                  <a:pt x="90" y="308"/>
                </a:lnTo>
                <a:lnTo>
                  <a:pt x="84" y="318"/>
                </a:lnTo>
                <a:lnTo>
                  <a:pt x="76" y="326"/>
                </a:lnTo>
                <a:lnTo>
                  <a:pt x="68" y="334"/>
                </a:lnTo>
                <a:lnTo>
                  <a:pt x="58" y="340"/>
                </a:lnTo>
                <a:lnTo>
                  <a:pt x="46" y="342"/>
                </a:lnTo>
                <a:lnTo>
                  <a:pt x="34" y="344"/>
                </a:lnTo>
                <a:lnTo>
                  <a:pt x="34" y="344"/>
                </a:lnTo>
                <a:lnTo>
                  <a:pt x="18" y="342"/>
                </a:lnTo>
                <a:lnTo>
                  <a:pt x="0" y="338"/>
                </a:lnTo>
                <a:lnTo>
                  <a:pt x="0" y="482"/>
                </a:lnTo>
                <a:lnTo>
                  <a:pt x="396" y="482"/>
                </a:lnTo>
                <a:lnTo>
                  <a:pt x="396" y="340"/>
                </a:lnTo>
                <a:lnTo>
                  <a:pt x="396" y="340"/>
                </a:lnTo>
                <a:lnTo>
                  <a:pt x="410" y="342"/>
                </a:lnTo>
                <a:lnTo>
                  <a:pt x="424" y="344"/>
                </a:lnTo>
                <a:lnTo>
                  <a:pt x="424" y="344"/>
                </a:lnTo>
                <a:lnTo>
                  <a:pt x="436" y="342"/>
                </a:lnTo>
                <a:lnTo>
                  <a:pt x="446" y="340"/>
                </a:lnTo>
                <a:lnTo>
                  <a:pt x="456" y="334"/>
                </a:lnTo>
                <a:lnTo>
                  <a:pt x="466" y="326"/>
                </a:lnTo>
                <a:lnTo>
                  <a:pt x="472" y="318"/>
                </a:lnTo>
                <a:lnTo>
                  <a:pt x="478" y="308"/>
                </a:lnTo>
                <a:lnTo>
                  <a:pt x="482" y="296"/>
                </a:lnTo>
                <a:lnTo>
                  <a:pt x="482" y="284"/>
                </a:lnTo>
                <a:lnTo>
                  <a:pt x="482" y="284"/>
                </a:lnTo>
                <a:lnTo>
                  <a:pt x="482" y="272"/>
                </a:lnTo>
                <a:lnTo>
                  <a:pt x="478" y="262"/>
                </a:lnTo>
                <a:lnTo>
                  <a:pt x="472" y="252"/>
                </a:lnTo>
                <a:lnTo>
                  <a:pt x="466" y="242"/>
                </a:lnTo>
                <a:lnTo>
                  <a:pt x="456" y="236"/>
                </a:lnTo>
                <a:lnTo>
                  <a:pt x="446" y="230"/>
                </a:lnTo>
                <a:lnTo>
                  <a:pt x="436" y="226"/>
                </a:lnTo>
                <a:lnTo>
                  <a:pt x="424" y="224"/>
                </a:lnTo>
                <a:lnTo>
                  <a:pt x="424" y="224"/>
                </a:lnTo>
                <a:lnTo>
                  <a:pt x="410" y="226"/>
                </a:lnTo>
                <a:lnTo>
                  <a:pt x="396" y="230"/>
                </a:lnTo>
                <a:lnTo>
                  <a:pt x="396" y="86"/>
                </a:lnTo>
                <a:lnTo>
                  <a:pt x="252" y="86"/>
                </a:lnTo>
                <a:lnTo>
                  <a:pt x="252" y="86"/>
                </a:lnTo>
                <a:lnTo>
                  <a:pt x="256" y="72"/>
                </a:lnTo>
                <a:lnTo>
                  <a:pt x="256" y="58"/>
                </a:lnTo>
                <a:lnTo>
                  <a:pt x="256" y="58"/>
                </a:lnTo>
                <a:lnTo>
                  <a:pt x="256" y="46"/>
                </a:lnTo>
                <a:lnTo>
                  <a:pt x="252" y="36"/>
                </a:lnTo>
                <a:lnTo>
                  <a:pt x="246" y="26"/>
                </a:lnTo>
                <a:lnTo>
                  <a:pt x="240" y="16"/>
                </a:lnTo>
                <a:lnTo>
                  <a:pt x="230" y="10"/>
                </a:lnTo>
                <a:lnTo>
                  <a:pt x="220" y="4"/>
                </a:lnTo>
                <a:lnTo>
                  <a:pt x="210" y="0"/>
                </a:lnTo>
                <a:lnTo>
                  <a:pt x="198" y="0"/>
                </a:lnTo>
                <a:lnTo>
                  <a:pt x="198" y="0"/>
                </a:lnTo>
                <a:lnTo>
                  <a:pt x="186" y="0"/>
                </a:lnTo>
                <a:lnTo>
                  <a:pt x="174" y="4"/>
                </a:lnTo>
                <a:lnTo>
                  <a:pt x="164" y="10"/>
                </a:lnTo>
                <a:lnTo>
                  <a:pt x="156" y="16"/>
                </a:lnTo>
                <a:lnTo>
                  <a:pt x="148" y="26"/>
                </a:lnTo>
                <a:lnTo>
                  <a:pt x="142" y="36"/>
                </a:lnTo>
                <a:lnTo>
                  <a:pt x="140" y="46"/>
                </a:lnTo>
                <a:lnTo>
                  <a:pt x="138" y="58"/>
                </a:lnTo>
                <a:lnTo>
                  <a:pt x="138" y="58"/>
                </a:lnTo>
                <a:lnTo>
                  <a:pt x="138" y="72"/>
                </a:lnTo>
                <a:lnTo>
                  <a:pt x="142" y="86"/>
                </a:lnTo>
                <a:lnTo>
                  <a:pt x="0" y="86"/>
                </a:lnTo>
                <a:close/>
              </a:path>
            </a:pathLst>
          </a:custGeom>
          <a:solidFill>
            <a:srgbClr val="FF9933"/>
          </a:solidFill>
          <a:ln w="38100">
            <a:solidFill>
              <a:srgbClr val="000000"/>
            </a:solidFill>
            <a:prstDash val="solid"/>
            <a:round/>
            <a:headEnd/>
            <a:tailEnd/>
          </a:ln>
          <a:scene3d>
            <a:camera prst="isometricOffAxis1Top"/>
            <a:lightRig rig="threePt" dir="t"/>
          </a:scene3d>
          <a:sp3d extrusionH="57150">
            <a:bevelT/>
          </a:sp3d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41" name="Freeform 19"/>
          <p:cNvSpPr>
            <a:spLocks/>
          </p:cNvSpPr>
          <p:nvPr/>
        </p:nvSpPr>
        <p:spPr bwMode="auto">
          <a:xfrm flipV="1">
            <a:off x="5628561" y="969296"/>
            <a:ext cx="1212625" cy="842455"/>
          </a:xfrm>
          <a:custGeom>
            <a:avLst/>
            <a:gdLst>
              <a:gd name="T0" fmla="*/ 88 w 570"/>
              <a:gd name="T1" fmla="*/ 144 h 396"/>
              <a:gd name="T2" fmla="*/ 72 w 570"/>
              <a:gd name="T3" fmla="*/ 140 h 396"/>
              <a:gd name="T4" fmla="*/ 60 w 570"/>
              <a:gd name="T5" fmla="*/ 140 h 396"/>
              <a:gd name="T6" fmla="*/ 36 w 570"/>
              <a:gd name="T7" fmla="*/ 144 h 396"/>
              <a:gd name="T8" fmla="*/ 18 w 570"/>
              <a:gd name="T9" fmla="*/ 156 h 396"/>
              <a:gd name="T10" fmla="*/ 6 w 570"/>
              <a:gd name="T11" fmla="*/ 176 h 396"/>
              <a:gd name="T12" fmla="*/ 0 w 570"/>
              <a:gd name="T13" fmla="*/ 198 h 396"/>
              <a:gd name="T14" fmla="*/ 2 w 570"/>
              <a:gd name="T15" fmla="*/ 210 h 396"/>
              <a:gd name="T16" fmla="*/ 10 w 570"/>
              <a:gd name="T17" fmla="*/ 232 h 396"/>
              <a:gd name="T18" fmla="*/ 26 w 570"/>
              <a:gd name="T19" fmla="*/ 248 h 396"/>
              <a:gd name="T20" fmla="*/ 48 w 570"/>
              <a:gd name="T21" fmla="*/ 256 h 396"/>
              <a:gd name="T22" fmla="*/ 60 w 570"/>
              <a:gd name="T23" fmla="*/ 258 h 396"/>
              <a:gd name="T24" fmla="*/ 88 w 570"/>
              <a:gd name="T25" fmla="*/ 254 h 396"/>
              <a:gd name="T26" fmla="*/ 484 w 570"/>
              <a:gd name="T27" fmla="*/ 396 h 396"/>
              <a:gd name="T28" fmla="*/ 484 w 570"/>
              <a:gd name="T29" fmla="*/ 254 h 396"/>
              <a:gd name="T30" fmla="*/ 512 w 570"/>
              <a:gd name="T31" fmla="*/ 258 h 396"/>
              <a:gd name="T32" fmla="*/ 524 w 570"/>
              <a:gd name="T33" fmla="*/ 256 h 396"/>
              <a:gd name="T34" fmla="*/ 544 w 570"/>
              <a:gd name="T35" fmla="*/ 248 h 396"/>
              <a:gd name="T36" fmla="*/ 560 w 570"/>
              <a:gd name="T37" fmla="*/ 232 h 396"/>
              <a:gd name="T38" fmla="*/ 570 w 570"/>
              <a:gd name="T39" fmla="*/ 210 h 396"/>
              <a:gd name="T40" fmla="*/ 570 w 570"/>
              <a:gd name="T41" fmla="*/ 198 h 396"/>
              <a:gd name="T42" fmla="*/ 566 w 570"/>
              <a:gd name="T43" fmla="*/ 176 h 396"/>
              <a:gd name="T44" fmla="*/ 554 w 570"/>
              <a:gd name="T45" fmla="*/ 156 h 396"/>
              <a:gd name="T46" fmla="*/ 534 w 570"/>
              <a:gd name="T47" fmla="*/ 144 h 396"/>
              <a:gd name="T48" fmla="*/ 512 w 570"/>
              <a:gd name="T49" fmla="*/ 140 h 396"/>
              <a:gd name="T50" fmla="*/ 498 w 570"/>
              <a:gd name="T51" fmla="*/ 140 h 396"/>
              <a:gd name="T52" fmla="*/ 484 w 570"/>
              <a:gd name="T53" fmla="*/ 0 h 396"/>
              <a:gd name="T54" fmla="*/ 338 w 570"/>
              <a:gd name="T55" fmla="*/ 0 h 396"/>
              <a:gd name="T56" fmla="*/ 344 w 570"/>
              <a:gd name="T57" fmla="*/ 36 h 396"/>
              <a:gd name="T58" fmla="*/ 344 w 570"/>
              <a:gd name="T59" fmla="*/ 48 h 396"/>
              <a:gd name="T60" fmla="*/ 334 w 570"/>
              <a:gd name="T61" fmla="*/ 70 h 396"/>
              <a:gd name="T62" fmla="*/ 318 w 570"/>
              <a:gd name="T63" fmla="*/ 86 h 396"/>
              <a:gd name="T64" fmla="*/ 298 w 570"/>
              <a:gd name="T65" fmla="*/ 94 h 396"/>
              <a:gd name="T66" fmla="*/ 286 w 570"/>
              <a:gd name="T67" fmla="*/ 96 h 396"/>
              <a:gd name="T68" fmla="*/ 262 w 570"/>
              <a:gd name="T69" fmla="*/ 90 h 396"/>
              <a:gd name="T70" fmla="*/ 244 w 570"/>
              <a:gd name="T71" fmla="*/ 78 h 396"/>
              <a:gd name="T72" fmla="*/ 230 w 570"/>
              <a:gd name="T73" fmla="*/ 60 h 396"/>
              <a:gd name="T74" fmla="*/ 226 w 570"/>
              <a:gd name="T75" fmla="*/ 36 h 396"/>
              <a:gd name="T76" fmla="*/ 228 w 570"/>
              <a:gd name="T77" fmla="*/ 20 h 396"/>
              <a:gd name="T78" fmla="*/ 88 w 570"/>
              <a:gd name="T79" fmla="*/ 0 h 3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570" h="396">
                <a:moveTo>
                  <a:pt x="88" y="0"/>
                </a:moveTo>
                <a:lnTo>
                  <a:pt x="88" y="144"/>
                </a:lnTo>
                <a:lnTo>
                  <a:pt x="88" y="144"/>
                </a:lnTo>
                <a:lnTo>
                  <a:pt x="72" y="140"/>
                </a:lnTo>
                <a:lnTo>
                  <a:pt x="60" y="140"/>
                </a:lnTo>
                <a:lnTo>
                  <a:pt x="60" y="140"/>
                </a:lnTo>
                <a:lnTo>
                  <a:pt x="48" y="140"/>
                </a:lnTo>
                <a:lnTo>
                  <a:pt x="36" y="144"/>
                </a:lnTo>
                <a:lnTo>
                  <a:pt x="26" y="150"/>
                </a:lnTo>
                <a:lnTo>
                  <a:pt x="18" y="156"/>
                </a:lnTo>
                <a:lnTo>
                  <a:pt x="10" y="166"/>
                </a:lnTo>
                <a:lnTo>
                  <a:pt x="6" y="176"/>
                </a:lnTo>
                <a:lnTo>
                  <a:pt x="2" y="186"/>
                </a:lnTo>
                <a:lnTo>
                  <a:pt x="0" y="198"/>
                </a:lnTo>
                <a:lnTo>
                  <a:pt x="0" y="198"/>
                </a:lnTo>
                <a:lnTo>
                  <a:pt x="2" y="210"/>
                </a:lnTo>
                <a:lnTo>
                  <a:pt x="6" y="222"/>
                </a:lnTo>
                <a:lnTo>
                  <a:pt x="10" y="232"/>
                </a:lnTo>
                <a:lnTo>
                  <a:pt x="18" y="240"/>
                </a:lnTo>
                <a:lnTo>
                  <a:pt x="26" y="248"/>
                </a:lnTo>
                <a:lnTo>
                  <a:pt x="36" y="254"/>
                </a:lnTo>
                <a:lnTo>
                  <a:pt x="48" y="256"/>
                </a:lnTo>
                <a:lnTo>
                  <a:pt x="60" y="258"/>
                </a:lnTo>
                <a:lnTo>
                  <a:pt x="60" y="258"/>
                </a:lnTo>
                <a:lnTo>
                  <a:pt x="72" y="256"/>
                </a:lnTo>
                <a:lnTo>
                  <a:pt x="88" y="254"/>
                </a:lnTo>
                <a:lnTo>
                  <a:pt x="88" y="396"/>
                </a:lnTo>
                <a:lnTo>
                  <a:pt x="484" y="396"/>
                </a:lnTo>
                <a:lnTo>
                  <a:pt x="484" y="254"/>
                </a:lnTo>
                <a:lnTo>
                  <a:pt x="484" y="254"/>
                </a:lnTo>
                <a:lnTo>
                  <a:pt x="498" y="256"/>
                </a:lnTo>
                <a:lnTo>
                  <a:pt x="512" y="258"/>
                </a:lnTo>
                <a:lnTo>
                  <a:pt x="512" y="258"/>
                </a:lnTo>
                <a:lnTo>
                  <a:pt x="524" y="256"/>
                </a:lnTo>
                <a:lnTo>
                  <a:pt x="534" y="254"/>
                </a:lnTo>
                <a:lnTo>
                  <a:pt x="544" y="248"/>
                </a:lnTo>
                <a:lnTo>
                  <a:pt x="554" y="240"/>
                </a:lnTo>
                <a:lnTo>
                  <a:pt x="560" y="232"/>
                </a:lnTo>
                <a:lnTo>
                  <a:pt x="566" y="222"/>
                </a:lnTo>
                <a:lnTo>
                  <a:pt x="570" y="210"/>
                </a:lnTo>
                <a:lnTo>
                  <a:pt x="570" y="198"/>
                </a:lnTo>
                <a:lnTo>
                  <a:pt x="570" y="198"/>
                </a:lnTo>
                <a:lnTo>
                  <a:pt x="570" y="186"/>
                </a:lnTo>
                <a:lnTo>
                  <a:pt x="566" y="176"/>
                </a:lnTo>
                <a:lnTo>
                  <a:pt x="560" y="166"/>
                </a:lnTo>
                <a:lnTo>
                  <a:pt x="554" y="156"/>
                </a:lnTo>
                <a:lnTo>
                  <a:pt x="544" y="150"/>
                </a:lnTo>
                <a:lnTo>
                  <a:pt x="534" y="144"/>
                </a:lnTo>
                <a:lnTo>
                  <a:pt x="524" y="140"/>
                </a:lnTo>
                <a:lnTo>
                  <a:pt x="512" y="140"/>
                </a:lnTo>
                <a:lnTo>
                  <a:pt x="512" y="140"/>
                </a:lnTo>
                <a:lnTo>
                  <a:pt x="498" y="140"/>
                </a:lnTo>
                <a:lnTo>
                  <a:pt x="484" y="144"/>
                </a:lnTo>
                <a:lnTo>
                  <a:pt x="484" y="0"/>
                </a:lnTo>
                <a:lnTo>
                  <a:pt x="338" y="0"/>
                </a:lnTo>
                <a:lnTo>
                  <a:pt x="338" y="0"/>
                </a:lnTo>
                <a:lnTo>
                  <a:pt x="344" y="20"/>
                </a:lnTo>
                <a:lnTo>
                  <a:pt x="344" y="36"/>
                </a:lnTo>
                <a:lnTo>
                  <a:pt x="344" y="36"/>
                </a:lnTo>
                <a:lnTo>
                  <a:pt x="344" y="48"/>
                </a:lnTo>
                <a:lnTo>
                  <a:pt x="340" y="60"/>
                </a:lnTo>
                <a:lnTo>
                  <a:pt x="334" y="70"/>
                </a:lnTo>
                <a:lnTo>
                  <a:pt x="328" y="78"/>
                </a:lnTo>
                <a:lnTo>
                  <a:pt x="318" y="86"/>
                </a:lnTo>
                <a:lnTo>
                  <a:pt x="308" y="90"/>
                </a:lnTo>
                <a:lnTo>
                  <a:pt x="298" y="94"/>
                </a:lnTo>
                <a:lnTo>
                  <a:pt x="286" y="96"/>
                </a:lnTo>
                <a:lnTo>
                  <a:pt x="286" y="96"/>
                </a:lnTo>
                <a:lnTo>
                  <a:pt x="274" y="94"/>
                </a:lnTo>
                <a:lnTo>
                  <a:pt x="262" y="90"/>
                </a:lnTo>
                <a:lnTo>
                  <a:pt x="252" y="86"/>
                </a:lnTo>
                <a:lnTo>
                  <a:pt x="244" y="78"/>
                </a:lnTo>
                <a:lnTo>
                  <a:pt x="236" y="70"/>
                </a:lnTo>
                <a:lnTo>
                  <a:pt x="230" y="60"/>
                </a:lnTo>
                <a:lnTo>
                  <a:pt x="228" y="48"/>
                </a:lnTo>
                <a:lnTo>
                  <a:pt x="226" y="36"/>
                </a:lnTo>
                <a:lnTo>
                  <a:pt x="226" y="36"/>
                </a:lnTo>
                <a:lnTo>
                  <a:pt x="228" y="20"/>
                </a:lnTo>
                <a:lnTo>
                  <a:pt x="232" y="0"/>
                </a:lnTo>
                <a:lnTo>
                  <a:pt x="88" y="0"/>
                </a:lnTo>
                <a:close/>
              </a:path>
            </a:pathLst>
          </a:custGeom>
          <a:solidFill>
            <a:srgbClr val="FF9933"/>
          </a:solidFill>
          <a:ln w="38100">
            <a:solidFill>
              <a:srgbClr val="000000"/>
            </a:solidFill>
            <a:prstDash val="solid"/>
            <a:round/>
            <a:headEnd/>
            <a:tailEnd/>
          </a:ln>
          <a:scene3d>
            <a:camera prst="isometricOffAxis1Top"/>
            <a:lightRig rig="threePt" dir="t"/>
          </a:scene3d>
          <a:sp3d extrusionH="57150">
            <a:bevelT/>
          </a:sp3d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42" name="Freeform 9"/>
          <p:cNvSpPr>
            <a:spLocks/>
          </p:cNvSpPr>
          <p:nvPr/>
        </p:nvSpPr>
        <p:spPr bwMode="auto">
          <a:xfrm flipV="1">
            <a:off x="6656102" y="466479"/>
            <a:ext cx="1025413" cy="1025413"/>
          </a:xfrm>
          <a:custGeom>
            <a:avLst/>
            <a:gdLst>
              <a:gd name="T0" fmla="*/ 0 w 482"/>
              <a:gd name="T1" fmla="*/ 232 h 482"/>
              <a:gd name="T2" fmla="*/ 18 w 482"/>
              <a:gd name="T3" fmla="*/ 226 h 482"/>
              <a:gd name="T4" fmla="*/ 34 w 482"/>
              <a:gd name="T5" fmla="*/ 224 h 482"/>
              <a:gd name="T6" fmla="*/ 58 w 482"/>
              <a:gd name="T7" fmla="*/ 230 h 482"/>
              <a:gd name="T8" fmla="*/ 76 w 482"/>
              <a:gd name="T9" fmla="*/ 242 h 482"/>
              <a:gd name="T10" fmla="*/ 90 w 482"/>
              <a:gd name="T11" fmla="*/ 262 h 482"/>
              <a:gd name="T12" fmla="*/ 94 w 482"/>
              <a:gd name="T13" fmla="*/ 284 h 482"/>
              <a:gd name="T14" fmla="*/ 94 w 482"/>
              <a:gd name="T15" fmla="*/ 296 h 482"/>
              <a:gd name="T16" fmla="*/ 84 w 482"/>
              <a:gd name="T17" fmla="*/ 318 h 482"/>
              <a:gd name="T18" fmla="*/ 68 w 482"/>
              <a:gd name="T19" fmla="*/ 334 h 482"/>
              <a:gd name="T20" fmla="*/ 46 w 482"/>
              <a:gd name="T21" fmla="*/ 342 h 482"/>
              <a:gd name="T22" fmla="*/ 34 w 482"/>
              <a:gd name="T23" fmla="*/ 344 h 482"/>
              <a:gd name="T24" fmla="*/ 0 w 482"/>
              <a:gd name="T25" fmla="*/ 338 h 482"/>
              <a:gd name="T26" fmla="*/ 396 w 482"/>
              <a:gd name="T27" fmla="*/ 482 h 482"/>
              <a:gd name="T28" fmla="*/ 396 w 482"/>
              <a:gd name="T29" fmla="*/ 340 h 482"/>
              <a:gd name="T30" fmla="*/ 424 w 482"/>
              <a:gd name="T31" fmla="*/ 344 h 482"/>
              <a:gd name="T32" fmla="*/ 436 w 482"/>
              <a:gd name="T33" fmla="*/ 342 h 482"/>
              <a:gd name="T34" fmla="*/ 456 w 482"/>
              <a:gd name="T35" fmla="*/ 334 h 482"/>
              <a:gd name="T36" fmla="*/ 472 w 482"/>
              <a:gd name="T37" fmla="*/ 318 h 482"/>
              <a:gd name="T38" fmla="*/ 482 w 482"/>
              <a:gd name="T39" fmla="*/ 296 h 482"/>
              <a:gd name="T40" fmla="*/ 482 w 482"/>
              <a:gd name="T41" fmla="*/ 284 h 482"/>
              <a:gd name="T42" fmla="*/ 478 w 482"/>
              <a:gd name="T43" fmla="*/ 262 h 482"/>
              <a:gd name="T44" fmla="*/ 466 w 482"/>
              <a:gd name="T45" fmla="*/ 242 h 482"/>
              <a:gd name="T46" fmla="*/ 446 w 482"/>
              <a:gd name="T47" fmla="*/ 230 h 482"/>
              <a:gd name="T48" fmla="*/ 424 w 482"/>
              <a:gd name="T49" fmla="*/ 224 h 482"/>
              <a:gd name="T50" fmla="*/ 410 w 482"/>
              <a:gd name="T51" fmla="*/ 226 h 482"/>
              <a:gd name="T52" fmla="*/ 396 w 482"/>
              <a:gd name="T53" fmla="*/ 86 h 482"/>
              <a:gd name="T54" fmla="*/ 252 w 482"/>
              <a:gd name="T55" fmla="*/ 86 h 482"/>
              <a:gd name="T56" fmla="*/ 256 w 482"/>
              <a:gd name="T57" fmla="*/ 58 h 482"/>
              <a:gd name="T58" fmla="*/ 256 w 482"/>
              <a:gd name="T59" fmla="*/ 46 h 482"/>
              <a:gd name="T60" fmla="*/ 246 w 482"/>
              <a:gd name="T61" fmla="*/ 26 h 482"/>
              <a:gd name="T62" fmla="*/ 230 w 482"/>
              <a:gd name="T63" fmla="*/ 10 h 482"/>
              <a:gd name="T64" fmla="*/ 210 w 482"/>
              <a:gd name="T65" fmla="*/ 0 h 482"/>
              <a:gd name="T66" fmla="*/ 198 w 482"/>
              <a:gd name="T67" fmla="*/ 0 h 482"/>
              <a:gd name="T68" fmla="*/ 174 w 482"/>
              <a:gd name="T69" fmla="*/ 4 h 482"/>
              <a:gd name="T70" fmla="*/ 156 w 482"/>
              <a:gd name="T71" fmla="*/ 16 h 482"/>
              <a:gd name="T72" fmla="*/ 142 w 482"/>
              <a:gd name="T73" fmla="*/ 36 h 482"/>
              <a:gd name="T74" fmla="*/ 138 w 482"/>
              <a:gd name="T75" fmla="*/ 58 h 482"/>
              <a:gd name="T76" fmla="*/ 138 w 482"/>
              <a:gd name="T77" fmla="*/ 72 h 482"/>
              <a:gd name="T78" fmla="*/ 0 w 482"/>
              <a:gd name="T79" fmla="*/ 86 h 4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482" h="482">
                <a:moveTo>
                  <a:pt x="0" y="86"/>
                </a:moveTo>
                <a:lnTo>
                  <a:pt x="0" y="232"/>
                </a:lnTo>
                <a:lnTo>
                  <a:pt x="0" y="232"/>
                </a:lnTo>
                <a:lnTo>
                  <a:pt x="18" y="226"/>
                </a:lnTo>
                <a:lnTo>
                  <a:pt x="34" y="224"/>
                </a:lnTo>
                <a:lnTo>
                  <a:pt x="34" y="224"/>
                </a:lnTo>
                <a:lnTo>
                  <a:pt x="46" y="226"/>
                </a:lnTo>
                <a:lnTo>
                  <a:pt x="58" y="230"/>
                </a:lnTo>
                <a:lnTo>
                  <a:pt x="68" y="236"/>
                </a:lnTo>
                <a:lnTo>
                  <a:pt x="76" y="242"/>
                </a:lnTo>
                <a:lnTo>
                  <a:pt x="84" y="252"/>
                </a:lnTo>
                <a:lnTo>
                  <a:pt x="90" y="262"/>
                </a:lnTo>
                <a:lnTo>
                  <a:pt x="94" y="272"/>
                </a:lnTo>
                <a:lnTo>
                  <a:pt x="94" y="284"/>
                </a:lnTo>
                <a:lnTo>
                  <a:pt x="94" y="284"/>
                </a:lnTo>
                <a:lnTo>
                  <a:pt x="94" y="296"/>
                </a:lnTo>
                <a:lnTo>
                  <a:pt x="90" y="308"/>
                </a:lnTo>
                <a:lnTo>
                  <a:pt x="84" y="318"/>
                </a:lnTo>
                <a:lnTo>
                  <a:pt x="76" y="326"/>
                </a:lnTo>
                <a:lnTo>
                  <a:pt x="68" y="334"/>
                </a:lnTo>
                <a:lnTo>
                  <a:pt x="58" y="340"/>
                </a:lnTo>
                <a:lnTo>
                  <a:pt x="46" y="342"/>
                </a:lnTo>
                <a:lnTo>
                  <a:pt x="34" y="344"/>
                </a:lnTo>
                <a:lnTo>
                  <a:pt x="34" y="344"/>
                </a:lnTo>
                <a:lnTo>
                  <a:pt x="18" y="342"/>
                </a:lnTo>
                <a:lnTo>
                  <a:pt x="0" y="338"/>
                </a:lnTo>
                <a:lnTo>
                  <a:pt x="0" y="482"/>
                </a:lnTo>
                <a:lnTo>
                  <a:pt x="396" y="482"/>
                </a:lnTo>
                <a:lnTo>
                  <a:pt x="396" y="340"/>
                </a:lnTo>
                <a:lnTo>
                  <a:pt x="396" y="340"/>
                </a:lnTo>
                <a:lnTo>
                  <a:pt x="410" y="342"/>
                </a:lnTo>
                <a:lnTo>
                  <a:pt x="424" y="344"/>
                </a:lnTo>
                <a:lnTo>
                  <a:pt x="424" y="344"/>
                </a:lnTo>
                <a:lnTo>
                  <a:pt x="436" y="342"/>
                </a:lnTo>
                <a:lnTo>
                  <a:pt x="446" y="340"/>
                </a:lnTo>
                <a:lnTo>
                  <a:pt x="456" y="334"/>
                </a:lnTo>
                <a:lnTo>
                  <a:pt x="466" y="326"/>
                </a:lnTo>
                <a:lnTo>
                  <a:pt x="472" y="318"/>
                </a:lnTo>
                <a:lnTo>
                  <a:pt x="478" y="308"/>
                </a:lnTo>
                <a:lnTo>
                  <a:pt x="482" y="296"/>
                </a:lnTo>
                <a:lnTo>
                  <a:pt x="482" y="284"/>
                </a:lnTo>
                <a:lnTo>
                  <a:pt x="482" y="284"/>
                </a:lnTo>
                <a:lnTo>
                  <a:pt x="482" y="272"/>
                </a:lnTo>
                <a:lnTo>
                  <a:pt x="478" y="262"/>
                </a:lnTo>
                <a:lnTo>
                  <a:pt x="472" y="252"/>
                </a:lnTo>
                <a:lnTo>
                  <a:pt x="466" y="242"/>
                </a:lnTo>
                <a:lnTo>
                  <a:pt x="456" y="236"/>
                </a:lnTo>
                <a:lnTo>
                  <a:pt x="446" y="230"/>
                </a:lnTo>
                <a:lnTo>
                  <a:pt x="436" y="226"/>
                </a:lnTo>
                <a:lnTo>
                  <a:pt x="424" y="224"/>
                </a:lnTo>
                <a:lnTo>
                  <a:pt x="424" y="224"/>
                </a:lnTo>
                <a:lnTo>
                  <a:pt x="410" y="226"/>
                </a:lnTo>
                <a:lnTo>
                  <a:pt x="396" y="230"/>
                </a:lnTo>
                <a:lnTo>
                  <a:pt x="396" y="86"/>
                </a:lnTo>
                <a:lnTo>
                  <a:pt x="252" y="86"/>
                </a:lnTo>
                <a:lnTo>
                  <a:pt x="252" y="86"/>
                </a:lnTo>
                <a:lnTo>
                  <a:pt x="256" y="72"/>
                </a:lnTo>
                <a:lnTo>
                  <a:pt x="256" y="58"/>
                </a:lnTo>
                <a:lnTo>
                  <a:pt x="256" y="58"/>
                </a:lnTo>
                <a:lnTo>
                  <a:pt x="256" y="46"/>
                </a:lnTo>
                <a:lnTo>
                  <a:pt x="252" y="36"/>
                </a:lnTo>
                <a:lnTo>
                  <a:pt x="246" y="26"/>
                </a:lnTo>
                <a:lnTo>
                  <a:pt x="240" y="16"/>
                </a:lnTo>
                <a:lnTo>
                  <a:pt x="230" y="10"/>
                </a:lnTo>
                <a:lnTo>
                  <a:pt x="220" y="4"/>
                </a:lnTo>
                <a:lnTo>
                  <a:pt x="210" y="0"/>
                </a:lnTo>
                <a:lnTo>
                  <a:pt x="198" y="0"/>
                </a:lnTo>
                <a:lnTo>
                  <a:pt x="198" y="0"/>
                </a:lnTo>
                <a:lnTo>
                  <a:pt x="186" y="0"/>
                </a:lnTo>
                <a:lnTo>
                  <a:pt x="174" y="4"/>
                </a:lnTo>
                <a:lnTo>
                  <a:pt x="164" y="10"/>
                </a:lnTo>
                <a:lnTo>
                  <a:pt x="156" y="16"/>
                </a:lnTo>
                <a:lnTo>
                  <a:pt x="148" y="26"/>
                </a:lnTo>
                <a:lnTo>
                  <a:pt x="142" y="36"/>
                </a:lnTo>
                <a:lnTo>
                  <a:pt x="140" y="46"/>
                </a:lnTo>
                <a:lnTo>
                  <a:pt x="138" y="58"/>
                </a:lnTo>
                <a:lnTo>
                  <a:pt x="138" y="58"/>
                </a:lnTo>
                <a:lnTo>
                  <a:pt x="138" y="72"/>
                </a:lnTo>
                <a:lnTo>
                  <a:pt x="142" y="86"/>
                </a:lnTo>
                <a:lnTo>
                  <a:pt x="0" y="86"/>
                </a:lnTo>
                <a:close/>
              </a:path>
            </a:pathLst>
          </a:custGeom>
          <a:solidFill>
            <a:srgbClr val="FF9933"/>
          </a:solidFill>
          <a:ln w="38100">
            <a:solidFill>
              <a:srgbClr val="000000"/>
            </a:solidFill>
            <a:prstDash val="solid"/>
            <a:round/>
            <a:headEnd/>
            <a:tailEnd/>
          </a:ln>
          <a:scene3d>
            <a:camera prst="isometricOffAxis1Top"/>
            <a:lightRig rig="threePt" dir="t"/>
          </a:scene3d>
          <a:sp3d extrusionH="57150">
            <a:bevelT/>
          </a:sp3d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43" name="Freeform 9"/>
          <p:cNvSpPr>
            <a:spLocks/>
          </p:cNvSpPr>
          <p:nvPr/>
        </p:nvSpPr>
        <p:spPr bwMode="auto">
          <a:xfrm flipV="1">
            <a:off x="1603494" y="466479"/>
            <a:ext cx="1025413" cy="1025413"/>
          </a:xfrm>
          <a:custGeom>
            <a:avLst/>
            <a:gdLst>
              <a:gd name="T0" fmla="*/ 0 w 482"/>
              <a:gd name="T1" fmla="*/ 232 h 482"/>
              <a:gd name="T2" fmla="*/ 18 w 482"/>
              <a:gd name="T3" fmla="*/ 226 h 482"/>
              <a:gd name="T4" fmla="*/ 34 w 482"/>
              <a:gd name="T5" fmla="*/ 224 h 482"/>
              <a:gd name="T6" fmla="*/ 58 w 482"/>
              <a:gd name="T7" fmla="*/ 230 h 482"/>
              <a:gd name="T8" fmla="*/ 76 w 482"/>
              <a:gd name="T9" fmla="*/ 242 h 482"/>
              <a:gd name="T10" fmla="*/ 90 w 482"/>
              <a:gd name="T11" fmla="*/ 262 h 482"/>
              <a:gd name="T12" fmla="*/ 94 w 482"/>
              <a:gd name="T13" fmla="*/ 284 h 482"/>
              <a:gd name="T14" fmla="*/ 94 w 482"/>
              <a:gd name="T15" fmla="*/ 296 h 482"/>
              <a:gd name="T16" fmla="*/ 84 w 482"/>
              <a:gd name="T17" fmla="*/ 318 h 482"/>
              <a:gd name="T18" fmla="*/ 68 w 482"/>
              <a:gd name="T19" fmla="*/ 334 h 482"/>
              <a:gd name="T20" fmla="*/ 46 w 482"/>
              <a:gd name="T21" fmla="*/ 342 h 482"/>
              <a:gd name="T22" fmla="*/ 34 w 482"/>
              <a:gd name="T23" fmla="*/ 344 h 482"/>
              <a:gd name="T24" fmla="*/ 0 w 482"/>
              <a:gd name="T25" fmla="*/ 338 h 482"/>
              <a:gd name="T26" fmla="*/ 396 w 482"/>
              <a:gd name="T27" fmla="*/ 482 h 482"/>
              <a:gd name="T28" fmla="*/ 396 w 482"/>
              <a:gd name="T29" fmla="*/ 340 h 482"/>
              <a:gd name="T30" fmla="*/ 424 w 482"/>
              <a:gd name="T31" fmla="*/ 344 h 482"/>
              <a:gd name="T32" fmla="*/ 436 w 482"/>
              <a:gd name="T33" fmla="*/ 342 h 482"/>
              <a:gd name="T34" fmla="*/ 456 w 482"/>
              <a:gd name="T35" fmla="*/ 334 h 482"/>
              <a:gd name="T36" fmla="*/ 472 w 482"/>
              <a:gd name="T37" fmla="*/ 318 h 482"/>
              <a:gd name="T38" fmla="*/ 482 w 482"/>
              <a:gd name="T39" fmla="*/ 296 h 482"/>
              <a:gd name="T40" fmla="*/ 482 w 482"/>
              <a:gd name="T41" fmla="*/ 284 h 482"/>
              <a:gd name="T42" fmla="*/ 478 w 482"/>
              <a:gd name="T43" fmla="*/ 262 h 482"/>
              <a:gd name="T44" fmla="*/ 466 w 482"/>
              <a:gd name="T45" fmla="*/ 242 h 482"/>
              <a:gd name="T46" fmla="*/ 446 w 482"/>
              <a:gd name="T47" fmla="*/ 230 h 482"/>
              <a:gd name="T48" fmla="*/ 424 w 482"/>
              <a:gd name="T49" fmla="*/ 224 h 482"/>
              <a:gd name="T50" fmla="*/ 410 w 482"/>
              <a:gd name="T51" fmla="*/ 226 h 482"/>
              <a:gd name="T52" fmla="*/ 396 w 482"/>
              <a:gd name="T53" fmla="*/ 86 h 482"/>
              <a:gd name="T54" fmla="*/ 252 w 482"/>
              <a:gd name="T55" fmla="*/ 86 h 482"/>
              <a:gd name="T56" fmla="*/ 256 w 482"/>
              <a:gd name="T57" fmla="*/ 58 h 482"/>
              <a:gd name="T58" fmla="*/ 256 w 482"/>
              <a:gd name="T59" fmla="*/ 46 h 482"/>
              <a:gd name="T60" fmla="*/ 246 w 482"/>
              <a:gd name="T61" fmla="*/ 26 h 482"/>
              <a:gd name="T62" fmla="*/ 230 w 482"/>
              <a:gd name="T63" fmla="*/ 10 h 482"/>
              <a:gd name="T64" fmla="*/ 210 w 482"/>
              <a:gd name="T65" fmla="*/ 0 h 482"/>
              <a:gd name="T66" fmla="*/ 198 w 482"/>
              <a:gd name="T67" fmla="*/ 0 h 482"/>
              <a:gd name="T68" fmla="*/ 174 w 482"/>
              <a:gd name="T69" fmla="*/ 4 h 482"/>
              <a:gd name="T70" fmla="*/ 156 w 482"/>
              <a:gd name="T71" fmla="*/ 16 h 482"/>
              <a:gd name="T72" fmla="*/ 142 w 482"/>
              <a:gd name="T73" fmla="*/ 36 h 482"/>
              <a:gd name="T74" fmla="*/ 138 w 482"/>
              <a:gd name="T75" fmla="*/ 58 h 482"/>
              <a:gd name="T76" fmla="*/ 138 w 482"/>
              <a:gd name="T77" fmla="*/ 72 h 482"/>
              <a:gd name="T78" fmla="*/ 0 w 482"/>
              <a:gd name="T79" fmla="*/ 86 h 4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482" h="482">
                <a:moveTo>
                  <a:pt x="0" y="86"/>
                </a:moveTo>
                <a:lnTo>
                  <a:pt x="0" y="232"/>
                </a:lnTo>
                <a:lnTo>
                  <a:pt x="0" y="232"/>
                </a:lnTo>
                <a:lnTo>
                  <a:pt x="18" y="226"/>
                </a:lnTo>
                <a:lnTo>
                  <a:pt x="34" y="224"/>
                </a:lnTo>
                <a:lnTo>
                  <a:pt x="34" y="224"/>
                </a:lnTo>
                <a:lnTo>
                  <a:pt x="46" y="226"/>
                </a:lnTo>
                <a:lnTo>
                  <a:pt x="58" y="230"/>
                </a:lnTo>
                <a:lnTo>
                  <a:pt x="68" y="236"/>
                </a:lnTo>
                <a:lnTo>
                  <a:pt x="76" y="242"/>
                </a:lnTo>
                <a:lnTo>
                  <a:pt x="84" y="252"/>
                </a:lnTo>
                <a:lnTo>
                  <a:pt x="90" y="262"/>
                </a:lnTo>
                <a:lnTo>
                  <a:pt x="94" y="272"/>
                </a:lnTo>
                <a:lnTo>
                  <a:pt x="94" y="284"/>
                </a:lnTo>
                <a:lnTo>
                  <a:pt x="94" y="284"/>
                </a:lnTo>
                <a:lnTo>
                  <a:pt x="94" y="296"/>
                </a:lnTo>
                <a:lnTo>
                  <a:pt x="90" y="308"/>
                </a:lnTo>
                <a:lnTo>
                  <a:pt x="84" y="318"/>
                </a:lnTo>
                <a:lnTo>
                  <a:pt x="76" y="326"/>
                </a:lnTo>
                <a:lnTo>
                  <a:pt x="68" y="334"/>
                </a:lnTo>
                <a:lnTo>
                  <a:pt x="58" y="340"/>
                </a:lnTo>
                <a:lnTo>
                  <a:pt x="46" y="342"/>
                </a:lnTo>
                <a:lnTo>
                  <a:pt x="34" y="344"/>
                </a:lnTo>
                <a:lnTo>
                  <a:pt x="34" y="344"/>
                </a:lnTo>
                <a:lnTo>
                  <a:pt x="18" y="342"/>
                </a:lnTo>
                <a:lnTo>
                  <a:pt x="0" y="338"/>
                </a:lnTo>
                <a:lnTo>
                  <a:pt x="0" y="482"/>
                </a:lnTo>
                <a:lnTo>
                  <a:pt x="396" y="482"/>
                </a:lnTo>
                <a:lnTo>
                  <a:pt x="396" y="340"/>
                </a:lnTo>
                <a:lnTo>
                  <a:pt x="396" y="340"/>
                </a:lnTo>
                <a:lnTo>
                  <a:pt x="410" y="342"/>
                </a:lnTo>
                <a:lnTo>
                  <a:pt x="424" y="344"/>
                </a:lnTo>
                <a:lnTo>
                  <a:pt x="424" y="344"/>
                </a:lnTo>
                <a:lnTo>
                  <a:pt x="436" y="342"/>
                </a:lnTo>
                <a:lnTo>
                  <a:pt x="446" y="340"/>
                </a:lnTo>
                <a:lnTo>
                  <a:pt x="456" y="334"/>
                </a:lnTo>
                <a:lnTo>
                  <a:pt x="466" y="326"/>
                </a:lnTo>
                <a:lnTo>
                  <a:pt x="472" y="318"/>
                </a:lnTo>
                <a:lnTo>
                  <a:pt x="478" y="308"/>
                </a:lnTo>
                <a:lnTo>
                  <a:pt x="482" y="296"/>
                </a:lnTo>
                <a:lnTo>
                  <a:pt x="482" y="284"/>
                </a:lnTo>
                <a:lnTo>
                  <a:pt x="482" y="284"/>
                </a:lnTo>
                <a:lnTo>
                  <a:pt x="482" y="272"/>
                </a:lnTo>
                <a:lnTo>
                  <a:pt x="478" y="262"/>
                </a:lnTo>
                <a:lnTo>
                  <a:pt x="472" y="252"/>
                </a:lnTo>
                <a:lnTo>
                  <a:pt x="466" y="242"/>
                </a:lnTo>
                <a:lnTo>
                  <a:pt x="456" y="236"/>
                </a:lnTo>
                <a:lnTo>
                  <a:pt x="446" y="230"/>
                </a:lnTo>
                <a:lnTo>
                  <a:pt x="436" y="226"/>
                </a:lnTo>
                <a:lnTo>
                  <a:pt x="424" y="224"/>
                </a:lnTo>
                <a:lnTo>
                  <a:pt x="424" y="224"/>
                </a:lnTo>
                <a:lnTo>
                  <a:pt x="410" y="226"/>
                </a:lnTo>
                <a:lnTo>
                  <a:pt x="396" y="230"/>
                </a:lnTo>
                <a:lnTo>
                  <a:pt x="396" y="86"/>
                </a:lnTo>
                <a:lnTo>
                  <a:pt x="252" y="86"/>
                </a:lnTo>
                <a:lnTo>
                  <a:pt x="252" y="86"/>
                </a:lnTo>
                <a:lnTo>
                  <a:pt x="256" y="72"/>
                </a:lnTo>
                <a:lnTo>
                  <a:pt x="256" y="58"/>
                </a:lnTo>
                <a:lnTo>
                  <a:pt x="256" y="58"/>
                </a:lnTo>
                <a:lnTo>
                  <a:pt x="256" y="46"/>
                </a:lnTo>
                <a:lnTo>
                  <a:pt x="252" y="36"/>
                </a:lnTo>
                <a:lnTo>
                  <a:pt x="246" y="26"/>
                </a:lnTo>
                <a:lnTo>
                  <a:pt x="240" y="16"/>
                </a:lnTo>
                <a:lnTo>
                  <a:pt x="230" y="10"/>
                </a:lnTo>
                <a:lnTo>
                  <a:pt x="220" y="4"/>
                </a:lnTo>
                <a:lnTo>
                  <a:pt x="210" y="0"/>
                </a:lnTo>
                <a:lnTo>
                  <a:pt x="198" y="0"/>
                </a:lnTo>
                <a:lnTo>
                  <a:pt x="198" y="0"/>
                </a:lnTo>
                <a:lnTo>
                  <a:pt x="186" y="0"/>
                </a:lnTo>
                <a:lnTo>
                  <a:pt x="174" y="4"/>
                </a:lnTo>
                <a:lnTo>
                  <a:pt x="164" y="10"/>
                </a:lnTo>
                <a:lnTo>
                  <a:pt x="156" y="16"/>
                </a:lnTo>
                <a:lnTo>
                  <a:pt x="148" y="26"/>
                </a:lnTo>
                <a:lnTo>
                  <a:pt x="142" y="36"/>
                </a:lnTo>
                <a:lnTo>
                  <a:pt x="140" y="46"/>
                </a:lnTo>
                <a:lnTo>
                  <a:pt x="138" y="58"/>
                </a:lnTo>
                <a:lnTo>
                  <a:pt x="138" y="58"/>
                </a:lnTo>
                <a:lnTo>
                  <a:pt x="138" y="72"/>
                </a:lnTo>
                <a:lnTo>
                  <a:pt x="142" y="86"/>
                </a:lnTo>
                <a:lnTo>
                  <a:pt x="0" y="86"/>
                </a:lnTo>
                <a:close/>
              </a:path>
            </a:pathLst>
          </a:custGeom>
          <a:solidFill>
            <a:srgbClr val="FF9933"/>
          </a:solidFill>
          <a:ln w="38100">
            <a:solidFill>
              <a:srgbClr val="000000"/>
            </a:solidFill>
            <a:prstDash val="solid"/>
            <a:round/>
            <a:headEnd/>
            <a:tailEnd/>
          </a:ln>
          <a:scene3d>
            <a:camera prst="isometricOffAxis1Top"/>
            <a:lightRig rig="threePt" dir="t"/>
          </a:scene3d>
          <a:sp3d extrusionH="57150">
            <a:bevelT/>
          </a:sp3d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45" name="Freeform 12"/>
          <p:cNvSpPr>
            <a:spLocks/>
          </p:cNvSpPr>
          <p:nvPr/>
        </p:nvSpPr>
        <p:spPr bwMode="auto">
          <a:xfrm>
            <a:off x="6656102" y="1807497"/>
            <a:ext cx="842456" cy="846711"/>
          </a:xfrm>
          <a:custGeom>
            <a:avLst/>
            <a:gdLst>
              <a:gd name="T0" fmla="*/ 0 w 396"/>
              <a:gd name="T1" fmla="*/ 146 h 398"/>
              <a:gd name="T2" fmla="*/ 18 w 396"/>
              <a:gd name="T3" fmla="*/ 142 h 398"/>
              <a:gd name="T4" fmla="*/ 34 w 396"/>
              <a:gd name="T5" fmla="*/ 140 h 398"/>
              <a:gd name="T6" fmla="*/ 58 w 396"/>
              <a:gd name="T7" fmla="*/ 144 h 398"/>
              <a:gd name="T8" fmla="*/ 76 w 396"/>
              <a:gd name="T9" fmla="*/ 158 h 398"/>
              <a:gd name="T10" fmla="*/ 90 w 396"/>
              <a:gd name="T11" fmla="*/ 176 h 398"/>
              <a:gd name="T12" fmla="*/ 94 w 396"/>
              <a:gd name="T13" fmla="*/ 198 h 398"/>
              <a:gd name="T14" fmla="*/ 92 w 396"/>
              <a:gd name="T15" fmla="*/ 210 h 398"/>
              <a:gd name="T16" fmla="*/ 84 w 396"/>
              <a:gd name="T17" fmla="*/ 232 h 398"/>
              <a:gd name="T18" fmla="*/ 68 w 396"/>
              <a:gd name="T19" fmla="*/ 248 h 398"/>
              <a:gd name="T20" fmla="*/ 46 w 396"/>
              <a:gd name="T21" fmla="*/ 258 h 398"/>
              <a:gd name="T22" fmla="*/ 34 w 396"/>
              <a:gd name="T23" fmla="*/ 258 h 398"/>
              <a:gd name="T24" fmla="*/ 0 w 396"/>
              <a:gd name="T25" fmla="*/ 252 h 398"/>
              <a:gd name="T26" fmla="*/ 144 w 396"/>
              <a:gd name="T27" fmla="*/ 398 h 398"/>
              <a:gd name="T28" fmla="*/ 140 w 396"/>
              <a:gd name="T29" fmla="*/ 378 h 398"/>
              <a:gd name="T30" fmla="*/ 138 w 396"/>
              <a:gd name="T31" fmla="*/ 362 h 398"/>
              <a:gd name="T32" fmla="*/ 142 w 396"/>
              <a:gd name="T33" fmla="*/ 338 h 398"/>
              <a:gd name="T34" fmla="*/ 156 w 396"/>
              <a:gd name="T35" fmla="*/ 320 h 398"/>
              <a:gd name="T36" fmla="*/ 174 w 396"/>
              <a:gd name="T37" fmla="*/ 306 h 398"/>
              <a:gd name="T38" fmla="*/ 198 w 396"/>
              <a:gd name="T39" fmla="*/ 302 h 398"/>
              <a:gd name="T40" fmla="*/ 210 w 396"/>
              <a:gd name="T41" fmla="*/ 304 h 398"/>
              <a:gd name="T42" fmla="*/ 230 w 396"/>
              <a:gd name="T43" fmla="*/ 312 h 398"/>
              <a:gd name="T44" fmla="*/ 246 w 396"/>
              <a:gd name="T45" fmla="*/ 328 h 398"/>
              <a:gd name="T46" fmla="*/ 256 w 396"/>
              <a:gd name="T47" fmla="*/ 350 h 398"/>
              <a:gd name="T48" fmla="*/ 256 w 396"/>
              <a:gd name="T49" fmla="*/ 362 h 398"/>
              <a:gd name="T50" fmla="*/ 250 w 396"/>
              <a:gd name="T51" fmla="*/ 398 h 398"/>
              <a:gd name="T52" fmla="*/ 396 w 396"/>
              <a:gd name="T53" fmla="*/ 252 h 398"/>
              <a:gd name="T54" fmla="*/ 376 w 396"/>
              <a:gd name="T55" fmla="*/ 256 h 398"/>
              <a:gd name="T56" fmla="*/ 360 w 396"/>
              <a:gd name="T57" fmla="*/ 258 h 398"/>
              <a:gd name="T58" fmla="*/ 336 w 396"/>
              <a:gd name="T59" fmla="*/ 254 h 398"/>
              <a:gd name="T60" fmla="*/ 318 w 396"/>
              <a:gd name="T61" fmla="*/ 240 h 398"/>
              <a:gd name="T62" fmla="*/ 304 w 396"/>
              <a:gd name="T63" fmla="*/ 222 h 398"/>
              <a:gd name="T64" fmla="*/ 300 w 396"/>
              <a:gd name="T65" fmla="*/ 198 h 398"/>
              <a:gd name="T66" fmla="*/ 302 w 396"/>
              <a:gd name="T67" fmla="*/ 188 h 398"/>
              <a:gd name="T68" fmla="*/ 310 w 396"/>
              <a:gd name="T69" fmla="*/ 166 h 398"/>
              <a:gd name="T70" fmla="*/ 326 w 396"/>
              <a:gd name="T71" fmla="*/ 150 h 398"/>
              <a:gd name="T72" fmla="*/ 348 w 396"/>
              <a:gd name="T73" fmla="*/ 140 h 398"/>
              <a:gd name="T74" fmla="*/ 360 w 396"/>
              <a:gd name="T75" fmla="*/ 140 h 398"/>
              <a:gd name="T76" fmla="*/ 396 w 396"/>
              <a:gd name="T77" fmla="*/ 146 h 398"/>
              <a:gd name="T78" fmla="*/ 250 w 396"/>
              <a:gd name="T79" fmla="*/ 0 h 398"/>
              <a:gd name="T80" fmla="*/ 254 w 396"/>
              <a:gd name="T81" fmla="*/ 20 h 398"/>
              <a:gd name="T82" fmla="*/ 256 w 396"/>
              <a:gd name="T83" fmla="*/ 36 h 398"/>
              <a:gd name="T84" fmla="*/ 252 w 396"/>
              <a:gd name="T85" fmla="*/ 60 h 398"/>
              <a:gd name="T86" fmla="*/ 240 w 396"/>
              <a:gd name="T87" fmla="*/ 78 h 398"/>
              <a:gd name="T88" fmla="*/ 220 w 396"/>
              <a:gd name="T89" fmla="*/ 92 h 398"/>
              <a:gd name="T90" fmla="*/ 198 w 396"/>
              <a:gd name="T91" fmla="*/ 96 h 398"/>
              <a:gd name="T92" fmla="*/ 186 w 396"/>
              <a:gd name="T93" fmla="*/ 94 h 398"/>
              <a:gd name="T94" fmla="*/ 164 w 396"/>
              <a:gd name="T95" fmla="*/ 86 h 398"/>
              <a:gd name="T96" fmla="*/ 148 w 396"/>
              <a:gd name="T97" fmla="*/ 70 h 398"/>
              <a:gd name="T98" fmla="*/ 138 w 396"/>
              <a:gd name="T99" fmla="*/ 48 h 398"/>
              <a:gd name="T100" fmla="*/ 138 w 396"/>
              <a:gd name="T101" fmla="*/ 36 h 398"/>
              <a:gd name="T102" fmla="*/ 144 w 396"/>
              <a:gd name="T103" fmla="*/ 0 h 3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396" h="398">
                <a:moveTo>
                  <a:pt x="0" y="0"/>
                </a:moveTo>
                <a:lnTo>
                  <a:pt x="0" y="146"/>
                </a:lnTo>
                <a:lnTo>
                  <a:pt x="0" y="146"/>
                </a:lnTo>
                <a:lnTo>
                  <a:pt x="18" y="142"/>
                </a:lnTo>
                <a:lnTo>
                  <a:pt x="34" y="140"/>
                </a:lnTo>
                <a:lnTo>
                  <a:pt x="34" y="140"/>
                </a:lnTo>
                <a:lnTo>
                  <a:pt x="46" y="140"/>
                </a:lnTo>
                <a:lnTo>
                  <a:pt x="58" y="144"/>
                </a:lnTo>
                <a:lnTo>
                  <a:pt x="68" y="150"/>
                </a:lnTo>
                <a:lnTo>
                  <a:pt x="76" y="158"/>
                </a:lnTo>
                <a:lnTo>
                  <a:pt x="84" y="166"/>
                </a:lnTo>
                <a:lnTo>
                  <a:pt x="90" y="176"/>
                </a:lnTo>
                <a:lnTo>
                  <a:pt x="92" y="188"/>
                </a:lnTo>
                <a:lnTo>
                  <a:pt x="94" y="198"/>
                </a:lnTo>
                <a:lnTo>
                  <a:pt x="94" y="198"/>
                </a:lnTo>
                <a:lnTo>
                  <a:pt x="92" y="210"/>
                </a:lnTo>
                <a:lnTo>
                  <a:pt x="90" y="222"/>
                </a:lnTo>
                <a:lnTo>
                  <a:pt x="84" y="232"/>
                </a:lnTo>
                <a:lnTo>
                  <a:pt x="76" y="240"/>
                </a:lnTo>
                <a:lnTo>
                  <a:pt x="68" y="248"/>
                </a:lnTo>
                <a:lnTo>
                  <a:pt x="58" y="254"/>
                </a:lnTo>
                <a:lnTo>
                  <a:pt x="46" y="258"/>
                </a:lnTo>
                <a:lnTo>
                  <a:pt x="34" y="258"/>
                </a:lnTo>
                <a:lnTo>
                  <a:pt x="34" y="258"/>
                </a:lnTo>
                <a:lnTo>
                  <a:pt x="18" y="256"/>
                </a:lnTo>
                <a:lnTo>
                  <a:pt x="0" y="252"/>
                </a:lnTo>
                <a:lnTo>
                  <a:pt x="0" y="398"/>
                </a:lnTo>
                <a:lnTo>
                  <a:pt x="144" y="398"/>
                </a:lnTo>
                <a:lnTo>
                  <a:pt x="144" y="398"/>
                </a:lnTo>
                <a:lnTo>
                  <a:pt x="140" y="378"/>
                </a:lnTo>
                <a:lnTo>
                  <a:pt x="138" y="362"/>
                </a:lnTo>
                <a:lnTo>
                  <a:pt x="138" y="362"/>
                </a:lnTo>
                <a:lnTo>
                  <a:pt x="138" y="350"/>
                </a:lnTo>
                <a:lnTo>
                  <a:pt x="142" y="338"/>
                </a:lnTo>
                <a:lnTo>
                  <a:pt x="148" y="328"/>
                </a:lnTo>
                <a:lnTo>
                  <a:pt x="156" y="320"/>
                </a:lnTo>
                <a:lnTo>
                  <a:pt x="164" y="312"/>
                </a:lnTo>
                <a:lnTo>
                  <a:pt x="174" y="306"/>
                </a:lnTo>
                <a:lnTo>
                  <a:pt x="186" y="304"/>
                </a:lnTo>
                <a:lnTo>
                  <a:pt x="198" y="302"/>
                </a:lnTo>
                <a:lnTo>
                  <a:pt x="198" y="302"/>
                </a:lnTo>
                <a:lnTo>
                  <a:pt x="210" y="304"/>
                </a:lnTo>
                <a:lnTo>
                  <a:pt x="220" y="306"/>
                </a:lnTo>
                <a:lnTo>
                  <a:pt x="230" y="312"/>
                </a:lnTo>
                <a:lnTo>
                  <a:pt x="240" y="320"/>
                </a:lnTo>
                <a:lnTo>
                  <a:pt x="246" y="328"/>
                </a:lnTo>
                <a:lnTo>
                  <a:pt x="252" y="338"/>
                </a:lnTo>
                <a:lnTo>
                  <a:pt x="256" y="350"/>
                </a:lnTo>
                <a:lnTo>
                  <a:pt x="256" y="362"/>
                </a:lnTo>
                <a:lnTo>
                  <a:pt x="256" y="362"/>
                </a:lnTo>
                <a:lnTo>
                  <a:pt x="254" y="378"/>
                </a:lnTo>
                <a:lnTo>
                  <a:pt x="250" y="398"/>
                </a:lnTo>
                <a:lnTo>
                  <a:pt x="396" y="398"/>
                </a:lnTo>
                <a:lnTo>
                  <a:pt x="396" y="252"/>
                </a:lnTo>
                <a:lnTo>
                  <a:pt x="396" y="252"/>
                </a:lnTo>
                <a:lnTo>
                  <a:pt x="376" y="256"/>
                </a:lnTo>
                <a:lnTo>
                  <a:pt x="360" y="258"/>
                </a:lnTo>
                <a:lnTo>
                  <a:pt x="360" y="258"/>
                </a:lnTo>
                <a:lnTo>
                  <a:pt x="348" y="258"/>
                </a:lnTo>
                <a:lnTo>
                  <a:pt x="336" y="254"/>
                </a:lnTo>
                <a:lnTo>
                  <a:pt x="326" y="248"/>
                </a:lnTo>
                <a:lnTo>
                  <a:pt x="318" y="240"/>
                </a:lnTo>
                <a:lnTo>
                  <a:pt x="310" y="232"/>
                </a:lnTo>
                <a:lnTo>
                  <a:pt x="304" y="222"/>
                </a:lnTo>
                <a:lnTo>
                  <a:pt x="302" y="210"/>
                </a:lnTo>
                <a:lnTo>
                  <a:pt x="300" y="198"/>
                </a:lnTo>
                <a:lnTo>
                  <a:pt x="300" y="198"/>
                </a:lnTo>
                <a:lnTo>
                  <a:pt x="302" y="188"/>
                </a:lnTo>
                <a:lnTo>
                  <a:pt x="304" y="176"/>
                </a:lnTo>
                <a:lnTo>
                  <a:pt x="310" y="166"/>
                </a:lnTo>
                <a:lnTo>
                  <a:pt x="318" y="158"/>
                </a:lnTo>
                <a:lnTo>
                  <a:pt x="326" y="150"/>
                </a:lnTo>
                <a:lnTo>
                  <a:pt x="336" y="144"/>
                </a:lnTo>
                <a:lnTo>
                  <a:pt x="348" y="140"/>
                </a:lnTo>
                <a:lnTo>
                  <a:pt x="360" y="140"/>
                </a:lnTo>
                <a:lnTo>
                  <a:pt x="360" y="140"/>
                </a:lnTo>
                <a:lnTo>
                  <a:pt x="376" y="142"/>
                </a:lnTo>
                <a:lnTo>
                  <a:pt x="396" y="146"/>
                </a:lnTo>
                <a:lnTo>
                  <a:pt x="396" y="0"/>
                </a:lnTo>
                <a:lnTo>
                  <a:pt x="250" y="0"/>
                </a:lnTo>
                <a:lnTo>
                  <a:pt x="250" y="0"/>
                </a:lnTo>
                <a:lnTo>
                  <a:pt x="254" y="20"/>
                </a:lnTo>
                <a:lnTo>
                  <a:pt x="256" y="36"/>
                </a:lnTo>
                <a:lnTo>
                  <a:pt x="256" y="36"/>
                </a:lnTo>
                <a:lnTo>
                  <a:pt x="256" y="48"/>
                </a:lnTo>
                <a:lnTo>
                  <a:pt x="252" y="60"/>
                </a:lnTo>
                <a:lnTo>
                  <a:pt x="246" y="70"/>
                </a:lnTo>
                <a:lnTo>
                  <a:pt x="240" y="78"/>
                </a:lnTo>
                <a:lnTo>
                  <a:pt x="230" y="86"/>
                </a:lnTo>
                <a:lnTo>
                  <a:pt x="220" y="92"/>
                </a:lnTo>
                <a:lnTo>
                  <a:pt x="210" y="94"/>
                </a:lnTo>
                <a:lnTo>
                  <a:pt x="198" y="96"/>
                </a:lnTo>
                <a:lnTo>
                  <a:pt x="198" y="96"/>
                </a:lnTo>
                <a:lnTo>
                  <a:pt x="186" y="94"/>
                </a:lnTo>
                <a:lnTo>
                  <a:pt x="174" y="92"/>
                </a:lnTo>
                <a:lnTo>
                  <a:pt x="164" y="86"/>
                </a:lnTo>
                <a:lnTo>
                  <a:pt x="156" y="78"/>
                </a:lnTo>
                <a:lnTo>
                  <a:pt x="148" y="70"/>
                </a:lnTo>
                <a:lnTo>
                  <a:pt x="142" y="60"/>
                </a:lnTo>
                <a:lnTo>
                  <a:pt x="138" y="48"/>
                </a:lnTo>
                <a:lnTo>
                  <a:pt x="138" y="36"/>
                </a:lnTo>
                <a:lnTo>
                  <a:pt x="138" y="36"/>
                </a:lnTo>
                <a:lnTo>
                  <a:pt x="140" y="20"/>
                </a:lnTo>
                <a:lnTo>
                  <a:pt x="144" y="0"/>
                </a:lnTo>
                <a:lnTo>
                  <a:pt x="0" y="0"/>
                </a:lnTo>
                <a:close/>
              </a:path>
            </a:pathLst>
          </a:custGeom>
          <a:solidFill>
            <a:srgbClr val="FF0000"/>
          </a:solidFill>
          <a:ln w="38100">
            <a:solidFill>
              <a:srgbClr val="000000"/>
            </a:solidFill>
            <a:prstDash val="solid"/>
            <a:round/>
            <a:headEnd/>
            <a:tailEnd/>
          </a:ln>
          <a:scene3d>
            <a:camera prst="isometricTopUp"/>
            <a:lightRig rig="threePt" dir="t"/>
          </a:scene3d>
          <a:sp3d extrusionH="57150">
            <a:bevelT/>
          </a:sp3d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46" name="Freeform 10"/>
          <p:cNvSpPr>
            <a:spLocks/>
          </p:cNvSpPr>
          <p:nvPr/>
        </p:nvSpPr>
        <p:spPr bwMode="auto">
          <a:xfrm>
            <a:off x="2256610" y="3499283"/>
            <a:ext cx="1216880" cy="842456"/>
          </a:xfrm>
          <a:custGeom>
            <a:avLst/>
            <a:gdLst>
              <a:gd name="T0" fmla="*/ 88 w 572"/>
              <a:gd name="T1" fmla="*/ 144 h 396"/>
              <a:gd name="T2" fmla="*/ 74 w 572"/>
              <a:gd name="T3" fmla="*/ 140 h 396"/>
              <a:gd name="T4" fmla="*/ 60 w 572"/>
              <a:gd name="T5" fmla="*/ 140 h 396"/>
              <a:gd name="T6" fmla="*/ 36 w 572"/>
              <a:gd name="T7" fmla="*/ 144 h 396"/>
              <a:gd name="T8" fmla="*/ 18 w 572"/>
              <a:gd name="T9" fmla="*/ 156 h 396"/>
              <a:gd name="T10" fmla="*/ 6 w 572"/>
              <a:gd name="T11" fmla="*/ 176 h 396"/>
              <a:gd name="T12" fmla="*/ 0 w 572"/>
              <a:gd name="T13" fmla="*/ 198 h 396"/>
              <a:gd name="T14" fmla="*/ 2 w 572"/>
              <a:gd name="T15" fmla="*/ 210 h 396"/>
              <a:gd name="T16" fmla="*/ 10 w 572"/>
              <a:gd name="T17" fmla="*/ 232 h 396"/>
              <a:gd name="T18" fmla="*/ 26 w 572"/>
              <a:gd name="T19" fmla="*/ 248 h 396"/>
              <a:gd name="T20" fmla="*/ 48 w 572"/>
              <a:gd name="T21" fmla="*/ 256 h 396"/>
              <a:gd name="T22" fmla="*/ 60 w 572"/>
              <a:gd name="T23" fmla="*/ 258 h 396"/>
              <a:gd name="T24" fmla="*/ 88 w 572"/>
              <a:gd name="T25" fmla="*/ 254 h 396"/>
              <a:gd name="T26" fmla="*/ 234 w 572"/>
              <a:gd name="T27" fmla="*/ 396 h 396"/>
              <a:gd name="T28" fmla="*/ 228 w 572"/>
              <a:gd name="T29" fmla="*/ 378 h 396"/>
              <a:gd name="T30" fmla="*/ 226 w 572"/>
              <a:gd name="T31" fmla="*/ 360 h 396"/>
              <a:gd name="T32" fmla="*/ 232 w 572"/>
              <a:gd name="T33" fmla="*/ 338 h 396"/>
              <a:gd name="T34" fmla="*/ 244 w 572"/>
              <a:gd name="T35" fmla="*/ 318 h 396"/>
              <a:gd name="T36" fmla="*/ 262 w 572"/>
              <a:gd name="T37" fmla="*/ 306 h 396"/>
              <a:gd name="T38" fmla="*/ 286 w 572"/>
              <a:gd name="T39" fmla="*/ 302 h 396"/>
              <a:gd name="T40" fmla="*/ 298 w 572"/>
              <a:gd name="T41" fmla="*/ 302 h 396"/>
              <a:gd name="T42" fmla="*/ 320 w 572"/>
              <a:gd name="T43" fmla="*/ 312 h 396"/>
              <a:gd name="T44" fmla="*/ 336 w 572"/>
              <a:gd name="T45" fmla="*/ 328 h 396"/>
              <a:gd name="T46" fmla="*/ 344 w 572"/>
              <a:gd name="T47" fmla="*/ 348 h 396"/>
              <a:gd name="T48" fmla="*/ 346 w 572"/>
              <a:gd name="T49" fmla="*/ 360 h 396"/>
              <a:gd name="T50" fmla="*/ 338 w 572"/>
              <a:gd name="T51" fmla="*/ 396 h 396"/>
              <a:gd name="T52" fmla="*/ 484 w 572"/>
              <a:gd name="T53" fmla="*/ 254 h 396"/>
              <a:gd name="T54" fmla="*/ 498 w 572"/>
              <a:gd name="T55" fmla="*/ 256 h 396"/>
              <a:gd name="T56" fmla="*/ 512 w 572"/>
              <a:gd name="T57" fmla="*/ 258 h 396"/>
              <a:gd name="T58" fmla="*/ 534 w 572"/>
              <a:gd name="T59" fmla="*/ 254 h 396"/>
              <a:gd name="T60" fmla="*/ 554 w 572"/>
              <a:gd name="T61" fmla="*/ 240 h 396"/>
              <a:gd name="T62" fmla="*/ 566 w 572"/>
              <a:gd name="T63" fmla="*/ 222 h 396"/>
              <a:gd name="T64" fmla="*/ 572 w 572"/>
              <a:gd name="T65" fmla="*/ 198 h 396"/>
              <a:gd name="T66" fmla="*/ 570 w 572"/>
              <a:gd name="T67" fmla="*/ 186 h 396"/>
              <a:gd name="T68" fmla="*/ 560 w 572"/>
              <a:gd name="T69" fmla="*/ 166 h 396"/>
              <a:gd name="T70" fmla="*/ 544 w 572"/>
              <a:gd name="T71" fmla="*/ 150 h 396"/>
              <a:gd name="T72" fmla="*/ 524 w 572"/>
              <a:gd name="T73" fmla="*/ 140 h 396"/>
              <a:gd name="T74" fmla="*/ 512 w 572"/>
              <a:gd name="T75" fmla="*/ 140 h 396"/>
              <a:gd name="T76" fmla="*/ 484 w 572"/>
              <a:gd name="T77" fmla="*/ 144 h 396"/>
              <a:gd name="T78" fmla="*/ 338 w 572"/>
              <a:gd name="T79" fmla="*/ 0 h 396"/>
              <a:gd name="T80" fmla="*/ 344 w 572"/>
              <a:gd name="T81" fmla="*/ 20 h 396"/>
              <a:gd name="T82" fmla="*/ 346 w 572"/>
              <a:gd name="T83" fmla="*/ 36 h 396"/>
              <a:gd name="T84" fmla="*/ 340 w 572"/>
              <a:gd name="T85" fmla="*/ 60 h 396"/>
              <a:gd name="T86" fmla="*/ 328 w 572"/>
              <a:gd name="T87" fmla="*/ 78 h 396"/>
              <a:gd name="T88" fmla="*/ 310 w 572"/>
              <a:gd name="T89" fmla="*/ 90 h 396"/>
              <a:gd name="T90" fmla="*/ 286 w 572"/>
              <a:gd name="T91" fmla="*/ 96 h 396"/>
              <a:gd name="T92" fmla="*/ 274 w 572"/>
              <a:gd name="T93" fmla="*/ 94 h 396"/>
              <a:gd name="T94" fmla="*/ 252 w 572"/>
              <a:gd name="T95" fmla="*/ 86 h 396"/>
              <a:gd name="T96" fmla="*/ 236 w 572"/>
              <a:gd name="T97" fmla="*/ 70 h 396"/>
              <a:gd name="T98" fmla="*/ 228 w 572"/>
              <a:gd name="T99" fmla="*/ 48 h 396"/>
              <a:gd name="T100" fmla="*/ 226 w 572"/>
              <a:gd name="T101" fmla="*/ 36 h 396"/>
              <a:gd name="T102" fmla="*/ 234 w 572"/>
              <a:gd name="T103" fmla="*/ 0 h 3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572" h="396">
                <a:moveTo>
                  <a:pt x="88" y="0"/>
                </a:moveTo>
                <a:lnTo>
                  <a:pt x="88" y="144"/>
                </a:lnTo>
                <a:lnTo>
                  <a:pt x="88" y="144"/>
                </a:lnTo>
                <a:lnTo>
                  <a:pt x="74" y="140"/>
                </a:lnTo>
                <a:lnTo>
                  <a:pt x="60" y="140"/>
                </a:lnTo>
                <a:lnTo>
                  <a:pt x="60" y="140"/>
                </a:lnTo>
                <a:lnTo>
                  <a:pt x="48" y="140"/>
                </a:lnTo>
                <a:lnTo>
                  <a:pt x="36" y="144"/>
                </a:lnTo>
                <a:lnTo>
                  <a:pt x="26" y="150"/>
                </a:lnTo>
                <a:lnTo>
                  <a:pt x="18" y="156"/>
                </a:lnTo>
                <a:lnTo>
                  <a:pt x="10" y="166"/>
                </a:lnTo>
                <a:lnTo>
                  <a:pt x="6" y="176"/>
                </a:lnTo>
                <a:lnTo>
                  <a:pt x="2" y="186"/>
                </a:lnTo>
                <a:lnTo>
                  <a:pt x="0" y="198"/>
                </a:lnTo>
                <a:lnTo>
                  <a:pt x="0" y="198"/>
                </a:lnTo>
                <a:lnTo>
                  <a:pt x="2" y="210"/>
                </a:lnTo>
                <a:lnTo>
                  <a:pt x="6" y="222"/>
                </a:lnTo>
                <a:lnTo>
                  <a:pt x="10" y="232"/>
                </a:lnTo>
                <a:lnTo>
                  <a:pt x="18" y="240"/>
                </a:lnTo>
                <a:lnTo>
                  <a:pt x="26" y="248"/>
                </a:lnTo>
                <a:lnTo>
                  <a:pt x="36" y="254"/>
                </a:lnTo>
                <a:lnTo>
                  <a:pt x="48" y="256"/>
                </a:lnTo>
                <a:lnTo>
                  <a:pt x="60" y="258"/>
                </a:lnTo>
                <a:lnTo>
                  <a:pt x="60" y="258"/>
                </a:lnTo>
                <a:lnTo>
                  <a:pt x="74" y="256"/>
                </a:lnTo>
                <a:lnTo>
                  <a:pt x="88" y="254"/>
                </a:lnTo>
                <a:lnTo>
                  <a:pt x="88" y="396"/>
                </a:lnTo>
                <a:lnTo>
                  <a:pt x="234" y="396"/>
                </a:lnTo>
                <a:lnTo>
                  <a:pt x="234" y="396"/>
                </a:lnTo>
                <a:lnTo>
                  <a:pt x="228" y="378"/>
                </a:lnTo>
                <a:lnTo>
                  <a:pt x="226" y="360"/>
                </a:lnTo>
                <a:lnTo>
                  <a:pt x="226" y="360"/>
                </a:lnTo>
                <a:lnTo>
                  <a:pt x="228" y="348"/>
                </a:lnTo>
                <a:lnTo>
                  <a:pt x="232" y="338"/>
                </a:lnTo>
                <a:lnTo>
                  <a:pt x="236" y="328"/>
                </a:lnTo>
                <a:lnTo>
                  <a:pt x="244" y="318"/>
                </a:lnTo>
                <a:lnTo>
                  <a:pt x="252" y="312"/>
                </a:lnTo>
                <a:lnTo>
                  <a:pt x="262" y="306"/>
                </a:lnTo>
                <a:lnTo>
                  <a:pt x="274" y="302"/>
                </a:lnTo>
                <a:lnTo>
                  <a:pt x="286" y="302"/>
                </a:lnTo>
                <a:lnTo>
                  <a:pt x="286" y="302"/>
                </a:lnTo>
                <a:lnTo>
                  <a:pt x="298" y="302"/>
                </a:lnTo>
                <a:lnTo>
                  <a:pt x="310" y="306"/>
                </a:lnTo>
                <a:lnTo>
                  <a:pt x="320" y="312"/>
                </a:lnTo>
                <a:lnTo>
                  <a:pt x="328" y="318"/>
                </a:lnTo>
                <a:lnTo>
                  <a:pt x="336" y="328"/>
                </a:lnTo>
                <a:lnTo>
                  <a:pt x="340" y="338"/>
                </a:lnTo>
                <a:lnTo>
                  <a:pt x="344" y="348"/>
                </a:lnTo>
                <a:lnTo>
                  <a:pt x="346" y="360"/>
                </a:lnTo>
                <a:lnTo>
                  <a:pt x="346" y="360"/>
                </a:lnTo>
                <a:lnTo>
                  <a:pt x="344" y="378"/>
                </a:lnTo>
                <a:lnTo>
                  <a:pt x="338" y="396"/>
                </a:lnTo>
                <a:lnTo>
                  <a:pt x="484" y="396"/>
                </a:lnTo>
                <a:lnTo>
                  <a:pt x="484" y="254"/>
                </a:lnTo>
                <a:lnTo>
                  <a:pt x="484" y="254"/>
                </a:lnTo>
                <a:lnTo>
                  <a:pt x="498" y="256"/>
                </a:lnTo>
                <a:lnTo>
                  <a:pt x="512" y="258"/>
                </a:lnTo>
                <a:lnTo>
                  <a:pt x="512" y="258"/>
                </a:lnTo>
                <a:lnTo>
                  <a:pt x="524" y="256"/>
                </a:lnTo>
                <a:lnTo>
                  <a:pt x="534" y="254"/>
                </a:lnTo>
                <a:lnTo>
                  <a:pt x="544" y="248"/>
                </a:lnTo>
                <a:lnTo>
                  <a:pt x="554" y="240"/>
                </a:lnTo>
                <a:lnTo>
                  <a:pt x="560" y="232"/>
                </a:lnTo>
                <a:lnTo>
                  <a:pt x="566" y="222"/>
                </a:lnTo>
                <a:lnTo>
                  <a:pt x="570" y="210"/>
                </a:lnTo>
                <a:lnTo>
                  <a:pt x="572" y="198"/>
                </a:lnTo>
                <a:lnTo>
                  <a:pt x="572" y="198"/>
                </a:lnTo>
                <a:lnTo>
                  <a:pt x="570" y="186"/>
                </a:lnTo>
                <a:lnTo>
                  <a:pt x="566" y="176"/>
                </a:lnTo>
                <a:lnTo>
                  <a:pt x="560" y="166"/>
                </a:lnTo>
                <a:lnTo>
                  <a:pt x="554" y="156"/>
                </a:lnTo>
                <a:lnTo>
                  <a:pt x="544" y="150"/>
                </a:lnTo>
                <a:lnTo>
                  <a:pt x="534" y="144"/>
                </a:lnTo>
                <a:lnTo>
                  <a:pt x="524" y="140"/>
                </a:lnTo>
                <a:lnTo>
                  <a:pt x="512" y="140"/>
                </a:lnTo>
                <a:lnTo>
                  <a:pt x="512" y="140"/>
                </a:lnTo>
                <a:lnTo>
                  <a:pt x="498" y="140"/>
                </a:lnTo>
                <a:lnTo>
                  <a:pt x="484" y="144"/>
                </a:lnTo>
                <a:lnTo>
                  <a:pt x="484" y="0"/>
                </a:lnTo>
                <a:lnTo>
                  <a:pt x="338" y="0"/>
                </a:lnTo>
                <a:lnTo>
                  <a:pt x="338" y="0"/>
                </a:lnTo>
                <a:lnTo>
                  <a:pt x="344" y="20"/>
                </a:lnTo>
                <a:lnTo>
                  <a:pt x="346" y="36"/>
                </a:lnTo>
                <a:lnTo>
                  <a:pt x="346" y="36"/>
                </a:lnTo>
                <a:lnTo>
                  <a:pt x="344" y="48"/>
                </a:lnTo>
                <a:lnTo>
                  <a:pt x="340" y="60"/>
                </a:lnTo>
                <a:lnTo>
                  <a:pt x="336" y="70"/>
                </a:lnTo>
                <a:lnTo>
                  <a:pt x="328" y="78"/>
                </a:lnTo>
                <a:lnTo>
                  <a:pt x="320" y="86"/>
                </a:lnTo>
                <a:lnTo>
                  <a:pt x="310" y="90"/>
                </a:lnTo>
                <a:lnTo>
                  <a:pt x="298" y="94"/>
                </a:lnTo>
                <a:lnTo>
                  <a:pt x="286" y="96"/>
                </a:lnTo>
                <a:lnTo>
                  <a:pt x="286" y="96"/>
                </a:lnTo>
                <a:lnTo>
                  <a:pt x="274" y="94"/>
                </a:lnTo>
                <a:lnTo>
                  <a:pt x="262" y="90"/>
                </a:lnTo>
                <a:lnTo>
                  <a:pt x="252" y="86"/>
                </a:lnTo>
                <a:lnTo>
                  <a:pt x="244" y="78"/>
                </a:lnTo>
                <a:lnTo>
                  <a:pt x="236" y="70"/>
                </a:lnTo>
                <a:lnTo>
                  <a:pt x="232" y="60"/>
                </a:lnTo>
                <a:lnTo>
                  <a:pt x="228" y="48"/>
                </a:lnTo>
                <a:lnTo>
                  <a:pt x="226" y="36"/>
                </a:lnTo>
                <a:lnTo>
                  <a:pt x="226" y="36"/>
                </a:lnTo>
                <a:lnTo>
                  <a:pt x="228" y="20"/>
                </a:lnTo>
                <a:lnTo>
                  <a:pt x="234" y="0"/>
                </a:lnTo>
                <a:lnTo>
                  <a:pt x="88" y="0"/>
                </a:lnTo>
                <a:close/>
              </a:path>
            </a:pathLst>
          </a:custGeom>
          <a:solidFill>
            <a:srgbClr val="C00000"/>
          </a:solidFill>
          <a:ln w="38100">
            <a:solidFill>
              <a:srgbClr val="000000"/>
            </a:solidFill>
            <a:prstDash val="solid"/>
            <a:round/>
            <a:headEnd/>
            <a:tailEnd/>
          </a:ln>
          <a:scene3d>
            <a:camera prst="isometricTopUp"/>
            <a:lightRig rig="threePt" dir="t"/>
          </a:scene3d>
          <a:sp3d extrusionH="57150">
            <a:bevelT/>
          </a:sp3d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47" name="Freeform 11"/>
          <p:cNvSpPr>
            <a:spLocks/>
          </p:cNvSpPr>
          <p:nvPr/>
        </p:nvSpPr>
        <p:spPr bwMode="auto">
          <a:xfrm>
            <a:off x="5624305" y="2656336"/>
            <a:ext cx="1216881" cy="1029668"/>
          </a:xfrm>
          <a:custGeom>
            <a:avLst/>
            <a:gdLst>
              <a:gd name="T0" fmla="*/ 88 w 572"/>
              <a:gd name="T1" fmla="*/ 144 h 484"/>
              <a:gd name="T2" fmla="*/ 74 w 572"/>
              <a:gd name="T3" fmla="*/ 140 h 484"/>
              <a:gd name="T4" fmla="*/ 60 w 572"/>
              <a:gd name="T5" fmla="*/ 140 h 484"/>
              <a:gd name="T6" fmla="*/ 38 w 572"/>
              <a:gd name="T7" fmla="*/ 144 h 484"/>
              <a:gd name="T8" fmla="*/ 18 w 572"/>
              <a:gd name="T9" fmla="*/ 156 h 484"/>
              <a:gd name="T10" fmla="*/ 6 w 572"/>
              <a:gd name="T11" fmla="*/ 176 h 484"/>
              <a:gd name="T12" fmla="*/ 0 w 572"/>
              <a:gd name="T13" fmla="*/ 198 h 484"/>
              <a:gd name="T14" fmla="*/ 2 w 572"/>
              <a:gd name="T15" fmla="*/ 210 h 484"/>
              <a:gd name="T16" fmla="*/ 12 w 572"/>
              <a:gd name="T17" fmla="*/ 232 h 484"/>
              <a:gd name="T18" fmla="*/ 28 w 572"/>
              <a:gd name="T19" fmla="*/ 248 h 484"/>
              <a:gd name="T20" fmla="*/ 48 w 572"/>
              <a:gd name="T21" fmla="*/ 256 h 484"/>
              <a:gd name="T22" fmla="*/ 60 w 572"/>
              <a:gd name="T23" fmla="*/ 258 h 484"/>
              <a:gd name="T24" fmla="*/ 88 w 572"/>
              <a:gd name="T25" fmla="*/ 254 h 484"/>
              <a:gd name="T26" fmla="*/ 230 w 572"/>
              <a:gd name="T27" fmla="*/ 396 h 484"/>
              <a:gd name="T28" fmla="*/ 228 w 572"/>
              <a:gd name="T29" fmla="*/ 412 h 484"/>
              <a:gd name="T30" fmla="*/ 226 w 572"/>
              <a:gd name="T31" fmla="*/ 424 h 484"/>
              <a:gd name="T32" fmla="*/ 232 w 572"/>
              <a:gd name="T33" fmla="*/ 448 h 484"/>
              <a:gd name="T34" fmla="*/ 244 w 572"/>
              <a:gd name="T35" fmla="*/ 466 h 484"/>
              <a:gd name="T36" fmla="*/ 262 w 572"/>
              <a:gd name="T37" fmla="*/ 480 h 484"/>
              <a:gd name="T38" fmla="*/ 286 w 572"/>
              <a:gd name="T39" fmla="*/ 484 h 484"/>
              <a:gd name="T40" fmla="*/ 298 w 572"/>
              <a:gd name="T41" fmla="*/ 482 h 484"/>
              <a:gd name="T42" fmla="*/ 320 w 572"/>
              <a:gd name="T43" fmla="*/ 474 h 484"/>
              <a:gd name="T44" fmla="*/ 336 w 572"/>
              <a:gd name="T45" fmla="*/ 458 h 484"/>
              <a:gd name="T46" fmla="*/ 344 w 572"/>
              <a:gd name="T47" fmla="*/ 436 h 484"/>
              <a:gd name="T48" fmla="*/ 346 w 572"/>
              <a:gd name="T49" fmla="*/ 424 h 484"/>
              <a:gd name="T50" fmla="*/ 342 w 572"/>
              <a:gd name="T51" fmla="*/ 396 h 484"/>
              <a:gd name="T52" fmla="*/ 484 w 572"/>
              <a:gd name="T53" fmla="*/ 254 h 484"/>
              <a:gd name="T54" fmla="*/ 498 w 572"/>
              <a:gd name="T55" fmla="*/ 256 h 484"/>
              <a:gd name="T56" fmla="*/ 512 w 572"/>
              <a:gd name="T57" fmla="*/ 258 h 484"/>
              <a:gd name="T58" fmla="*/ 536 w 572"/>
              <a:gd name="T59" fmla="*/ 254 h 484"/>
              <a:gd name="T60" fmla="*/ 554 w 572"/>
              <a:gd name="T61" fmla="*/ 240 h 484"/>
              <a:gd name="T62" fmla="*/ 566 w 572"/>
              <a:gd name="T63" fmla="*/ 222 h 484"/>
              <a:gd name="T64" fmla="*/ 572 w 572"/>
              <a:gd name="T65" fmla="*/ 198 h 484"/>
              <a:gd name="T66" fmla="*/ 570 w 572"/>
              <a:gd name="T67" fmla="*/ 186 h 484"/>
              <a:gd name="T68" fmla="*/ 562 w 572"/>
              <a:gd name="T69" fmla="*/ 166 h 484"/>
              <a:gd name="T70" fmla="*/ 546 w 572"/>
              <a:gd name="T71" fmla="*/ 150 h 484"/>
              <a:gd name="T72" fmla="*/ 524 w 572"/>
              <a:gd name="T73" fmla="*/ 140 h 484"/>
              <a:gd name="T74" fmla="*/ 512 w 572"/>
              <a:gd name="T75" fmla="*/ 140 h 484"/>
              <a:gd name="T76" fmla="*/ 484 w 572"/>
              <a:gd name="T77" fmla="*/ 144 h 484"/>
              <a:gd name="T78" fmla="*/ 338 w 572"/>
              <a:gd name="T79" fmla="*/ 0 h 484"/>
              <a:gd name="T80" fmla="*/ 344 w 572"/>
              <a:gd name="T81" fmla="*/ 20 h 484"/>
              <a:gd name="T82" fmla="*/ 346 w 572"/>
              <a:gd name="T83" fmla="*/ 36 h 484"/>
              <a:gd name="T84" fmla="*/ 340 w 572"/>
              <a:gd name="T85" fmla="*/ 60 h 484"/>
              <a:gd name="T86" fmla="*/ 328 w 572"/>
              <a:gd name="T87" fmla="*/ 78 h 484"/>
              <a:gd name="T88" fmla="*/ 310 w 572"/>
              <a:gd name="T89" fmla="*/ 90 h 484"/>
              <a:gd name="T90" fmla="*/ 286 w 572"/>
              <a:gd name="T91" fmla="*/ 96 h 484"/>
              <a:gd name="T92" fmla="*/ 274 w 572"/>
              <a:gd name="T93" fmla="*/ 94 h 484"/>
              <a:gd name="T94" fmla="*/ 252 w 572"/>
              <a:gd name="T95" fmla="*/ 86 h 484"/>
              <a:gd name="T96" fmla="*/ 236 w 572"/>
              <a:gd name="T97" fmla="*/ 70 h 484"/>
              <a:gd name="T98" fmla="*/ 228 w 572"/>
              <a:gd name="T99" fmla="*/ 48 h 484"/>
              <a:gd name="T100" fmla="*/ 226 w 572"/>
              <a:gd name="T101" fmla="*/ 36 h 484"/>
              <a:gd name="T102" fmla="*/ 234 w 572"/>
              <a:gd name="T103" fmla="*/ 0 h 4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572" h="484">
                <a:moveTo>
                  <a:pt x="88" y="0"/>
                </a:moveTo>
                <a:lnTo>
                  <a:pt x="88" y="144"/>
                </a:lnTo>
                <a:lnTo>
                  <a:pt x="88" y="144"/>
                </a:lnTo>
                <a:lnTo>
                  <a:pt x="74" y="140"/>
                </a:lnTo>
                <a:lnTo>
                  <a:pt x="60" y="140"/>
                </a:lnTo>
                <a:lnTo>
                  <a:pt x="60" y="140"/>
                </a:lnTo>
                <a:lnTo>
                  <a:pt x="48" y="140"/>
                </a:lnTo>
                <a:lnTo>
                  <a:pt x="38" y="144"/>
                </a:lnTo>
                <a:lnTo>
                  <a:pt x="28" y="150"/>
                </a:lnTo>
                <a:lnTo>
                  <a:pt x="18" y="156"/>
                </a:lnTo>
                <a:lnTo>
                  <a:pt x="12" y="166"/>
                </a:lnTo>
                <a:lnTo>
                  <a:pt x="6" y="176"/>
                </a:lnTo>
                <a:lnTo>
                  <a:pt x="2" y="186"/>
                </a:lnTo>
                <a:lnTo>
                  <a:pt x="0" y="198"/>
                </a:lnTo>
                <a:lnTo>
                  <a:pt x="0" y="198"/>
                </a:lnTo>
                <a:lnTo>
                  <a:pt x="2" y="210"/>
                </a:lnTo>
                <a:lnTo>
                  <a:pt x="6" y="222"/>
                </a:lnTo>
                <a:lnTo>
                  <a:pt x="12" y="232"/>
                </a:lnTo>
                <a:lnTo>
                  <a:pt x="18" y="240"/>
                </a:lnTo>
                <a:lnTo>
                  <a:pt x="28" y="248"/>
                </a:lnTo>
                <a:lnTo>
                  <a:pt x="38" y="254"/>
                </a:lnTo>
                <a:lnTo>
                  <a:pt x="48" y="256"/>
                </a:lnTo>
                <a:lnTo>
                  <a:pt x="60" y="258"/>
                </a:lnTo>
                <a:lnTo>
                  <a:pt x="60" y="258"/>
                </a:lnTo>
                <a:lnTo>
                  <a:pt x="74" y="256"/>
                </a:lnTo>
                <a:lnTo>
                  <a:pt x="88" y="254"/>
                </a:lnTo>
                <a:lnTo>
                  <a:pt x="88" y="396"/>
                </a:lnTo>
                <a:lnTo>
                  <a:pt x="230" y="396"/>
                </a:lnTo>
                <a:lnTo>
                  <a:pt x="230" y="396"/>
                </a:lnTo>
                <a:lnTo>
                  <a:pt x="228" y="412"/>
                </a:lnTo>
                <a:lnTo>
                  <a:pt x="226" y="424"/>
                </a:lnTo>
                <a:lnTo>
                  <a:pt x="226" y="424"/>
                </a:lnTo>
                <a:lnTo>
                  <a:pt x="228" y="436"/>
                </a:lnTo>
                <a:lnTo>
                  <a:pt x="232" y="448"/>
                </a:lnTo>
                <a:lnTo>
                  <a:pt x="236" y="458"/>
                </a:lnTo>
                <a:lnTo>
                  <a:pt x="244" y="466"/>
                </a:lnTo>
                <a:lnTo>
                  <a:pt x="252" y="474"/>
                </a:lnTo>
                <a:lnTo>
                  <a:pt x="262" y="480"/>
                </a:lnTo>
                <a:lnTo>
                  <a:pt x="274" y="482"/>
                </a:lnTo>
                <a:lnTo>
                  <a:pt x="286" y="484"/>
                </a:lnTo>
                <a:lnTo>
                  <a:pt x="286" y="484"/>
                </a:lnTo>
                <a:lnTo>
                  <a:pt x="298" y="482"/>
                </a:lnTo>
                <a:lnTo>
                  <a:pt x="310" y="480"/>
                </a:lnTo>
                <a:lnTo>
                  <a:pt x="320" y="474"/>
                </a:lnTo>
                <a:lnTo>
                  <a:pt x="328" y="466"/>
                </a:lnTo>
                <a:lnTo>
                  <a:pt x="336" y="458"/>
                </a:lnTo>
                <a:lnTo>
                  <a:pt x="340" y="448"/>
                </a:lnTo>
                <a:lnTo>
                  <a:pt x="344" y="436"/>
                </a:lnTo>
                <a:lnTo>
                  <a:pt x="346" y="424"/>
                </a:lnTo>
                <a:lnTo>
                  <a:pt x="346" y="424"/>
                </a:lnTo>
                <a:lnTo>
                  <a:pt x="344" y="412"/>
                </a:lnTo>
                <a:lnTo>
                  <a:pt x="342" y="396"/>
                </a:lnTo>
                <a:lnTo>
                  <a:pt x="484" y="396"/>
                </a:lnTo>
                <a:lnTo>
                  <a:pt x="484" y="254"/>
                </a:lnTo>
                <a:lnTo>
                  <a:pt x="484" y="254"/>
                </a:lnTo>
                <a:lnTo>
                  <a:pt x="498" y="256"/>
                </a:lnTo>
                <a:lnTo>
                  <a:pt x="512" y="258"/>
                </a:lnTo>
                <a:lnTo>
                  <a:pt x="512" y="258"/>
                </a:lnTo>
                <a:lnTo>
                  <a:pt x="524" y="256"/>
                </a:lnTo>
                <a:lnTo>
                  <a:pt x="536" y="254"/>
                </a:lnTo>
                <a:lnTo>
                  <a:pt x="546" y="248"/>
                </a:lnTo>
                <a:lnTo>
                  <a:pt x="554" y="240"/>
                </a:lnTo>
                <a:lnTo>
                  <a:pt x="562" y="232"/>
                </a:lnTo>
                <a:lnTo>
                  <a:pt x="566" y="222"/>
                </a:lnTo>
                <a:lnTo>
                  <a:pt x="570" y="210"/>
                </a:lnTo>
                <a:lnTo>
                  <a:pt x="572" y="198"/>
                </a:lnTo>
                <a:lnTo>
                  <a:pt x="572" y="198"/>
                </a:lnTo>
                <a:lnTo>
                  <a:pt x="570" y="186"/>
                </a:lnTo>
                <a:lnTo>
                  <a:pt x="566" y="176"/>
                </a:lnTo>
                <a:lnTo>
                  <a:pt x="562" y="166"/>
                </a:lnTo>
                <a:lnTo>
                  <a:pt x="554" y="156"/>
                </a:lnTo>
                <a:lnTo>
                  <a:pt x="546" y="150"/>
                </a:lnTo>
                <a:lnTo>
                  <a:pt x="536" y="144"/>
                </a:lnTo>
                <a:lnTo>
                  <a:pt x="524" y="140"/>
                </a:lnTo>
                <a:lnTo>
                  <a:pt x="512" y="140"/>
                </a:lnTo>
                <a:lnTo>
                  <a:pt x="512" y="140"/>
                </a:lnTo>
                <a:lnTo>
                  <a:pt x="498" y="140"/>
                </a:lnTo>
                <a:lnTo>
                  <a:pt x="484" y="144"/>
                </a:lnTo>
                <a:lnTo>
                  <a:pt x="484" y="0"/>
                </a:lnTo>
                <a:lnTo>
                  <a:pt x="338" y="0"/>
                </a:lnTo>
                <a:lnTo>
                  <a:pt x="338" y="0"/>
                </a:lnTo>
                <a:lnTo>
                  <a:pt x="344" y="20"/>
                </a:lnTo>
                <a:lnTo>
                  <a:pt x="346" y="36"/>
                </a:lnTo>
                <a:lnTo>
                  <a:pt x="346" y="36"/>
                </a:lnTo>
                <a:lnTo>
                  <a:pt x="344" y="48"/>
                </a:lnTo>
                <a:lnTo>
                  <a:pt x="340" y="60"/>
                </a:lnTo>
                <a:lnTo>
                  <a:pt x="336" y="70"/>
                </a:lnTo>
                <a:lnTo>
                  <a:pt x="328" y="78"/>
                </a:lnTo>
                <a:lnTo>
                  <a:pt x="320" y="86"/>
                </a:lnTo>
                <a:lnTo>
                  <a:pt x="310" y="90"/>
                </a:lnTo>
                <a:lnTo>
                  <a:pt x="298" y="94"/>
                </a:lnTo>
                <a:lnTo>
                  <a:pt x="286" y="96"/>
                </a:lnTo>
                <a:lnTo>
                  <a:pt x="286" y="96"/>
                </a:lnTo>
                <a:lnTo>
                  <a:pt x="274" y="94"/>
                </a:lnTo>
                <a:lnTo>
                  <a:pt x="262" y="90"/>
                </a:lnTo>
                <a:lnTo>
                  <a:pt x="252" y="86"/>
                </a:lnTo>
                <a:lnTo>
                  <a:pt x="244" y="78"/>
                </a:lnTo>
                <a:lnTo>
                  <a:pt x="236" y="70"/>
                </a:lnTo>
                <a:lnTo>
                  <a:pt x="232" y="60"/>
                </a:lnTo>
                <a:lnTo>
                  <a:pt x="228" y="48"/>
                </a:lnTo>
                <a:lnTo>
                  <a:pt x="226" y="36"/>
                </a:lnTo>
                <a:lnTo>
                  <a:pt x="226" y="36"/>
                </a:lnTo>
                <a:lnTo>
                  <a:pt x="228" y="20"/>
                </a:lnTo>
                <a:lnTo>
                  <a:pt x="234" y="0"/>
                </a:lnTo>
                <a:lnTo>
                  <a:pt x="88" y="0"/>
                </a:lnTo>
                <a:close/>
              </a:path>
            </a:pathLst>
          </a:custGeom>
          <a:solidFill>
            <a:srgbClr val="C00000"/>
          </a:solidFill>
          <a:ln w="38100">
            <a:solidFill>
              <a:srgbClr val="000000"/>
            </a:solidFill>
            <a:prstDash val="solid"/>
            <a:round/>
            <a:headEnd/>
            <a:tailEnd/>
          </a:ln>
          <a:scene3d>
            <a:camera prst="isometricTopUp"/>
            <a:lightRig rig="threePt" dir="t"/>
          </a:scene3d>
          <a:sp3d extrusionH="57150">
            <a:bevelT/>
          </a:sp3d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48" name="Freeform 16"/>
          <p:cNvSpPr>
            <a:spLocks/>
          </p:cNvSpPr>
          <p:nvPr/>
        </p:nvSpPr>
        <p:spPr bwMode="auto">
          <a:xfrm>
            <a:off x="7319855" y="2654208"/>
            <a:ext cx="1025413" cy="842455"/>
          </a:xfrm>
          <a:custGeom>
            <a:avLst/>
            <a:gdLst>
              <a:gd name="T0" fmla="*/ 86 w 482"/>
              <a:gd name="T1" fmla="*/ 144 h 396"/>
              <a:gd name="T2" fmla="*/ 72 w 482"/>
              <a:gd name="T3" fmla="*/ 140 h 396"/>
              <a:gd name="T4" fmla="*/ 58 w 482"/>
              <a:gd name="T5" fmla="*/ 140 h 396"/>
              <a:gd name="T6" fmla="*/ 36 w 482"/>
              <a:gd name="T7" fmla="*/ 144 h 396"/>
              <a:gd name="T8" fmla="*/ 16 w 482"/>
              <a:gd name="T9" fmla="*/ 156 h 396"/>
              <a:gd name="T10" fmla="*/ 4 w 482"/>
              <a:gd name="T11" fmla="*/ 176 h 396"/>
              <a:gd name="T12" fmla="*/ 0 w 482"/>
              <a:gd name="T13" fmla="*/ 198 h 396"/>
              <a:gd name="T14" fmla="*/ 0 w 482"/>
              <a:gd name="T15" fmla="*/ 210 h 396"/>
              <a:gd name="T16" fmla="*/ 10 w 482"/>
              <a:gd name="T17" fmla="*/ 232 h 396"/>
              <a:gd name="T18" fmla="*/ 26 w 482"/>
              <a:gd name="T19" fmla="*/ 248 h 396"/>
              <a:gd name="T20" fmla="*/ 46 w 482"/>
              <a:gd name="T21" fmla="*/ 256 h 396"/>
              <a:gd name="T22" fmla="*/ 58 w 482"/>
              <a:gd name="T23" fmla="*/ 258 h 396"/>
              <a:gd name="T24" fmla="*/ 86 w 482"/>
              <a:gd name="T25" fmla="*/ 254 h 396"/>
              <a:gd name="T26" fmla="*/ 232 w 482"/>
              <a:gd name="T27" fmla="*/ 396 h 396"/>
              <a:gd name="T28" fmla="*/ 226 w 482"/>
              <a:gd name="T29" fmla="*/ 378 h 396"/>
              <a:gd name="T30" fmla="*/ 226 w 482"/>
              <a:gd name="T31" fmla="*/ 362 h 396"/>
              <a:gd name="T32" fmla="*/ 230 w 482"/>
              <a:gd name="T33" fmla="*/ 338 h 396"/>
              <a:gd name="T34" fmla="*/ 242 w 482"/>
              <a:gd name="T35" fmla="*/ 320 h 396"/>
              <a:gd name="T36" fmla="*/ 262 w 482"/>
              <a:gd name="T37" fmla="*/ 306 h 396"/>
              <a:gd name="T38" fmla="*/ 284 w 482"/>
              <a:gd name="T39" fmla="*/ 302 h 396"/>
              <a:gd name="T40" fmla="*/ 296 w 482"/>
              <a:gd name="T41" fmla="*/ 302 h 396"/>
              <a:gd name="T42" fmla="*/ 318 w 482"/>
              <a:gd name="T43" fmla="*/ 312 h 396"/>
              <a:gd name="T44" fmla="*/ 334 w 482"/>
              <a:gd name="T45" fmla="*/ 328 h 396"/>
              <a:gd name="T46" fmla="*/ 342 w 482"/>
              <a:gd name="T47" fmla="*/ 350 h 396"/>
              <a:gd name="T48" fmla="*/ 344 w 482"/>
              <a:gd name="T49" fmla="*/ 362 h 396"/>
              <a:gd name="T50" fmla="*/ 338 w 482"/>
              <a:gd name="T51" fmla="*/ 396 h 396"/>
              <a:gd name="T52" fmla="*/ 482 w 482"/>
              <a:gd name="T53" fmla="*/ 252 h 396"/>
              <a:gd name="T54" fmla="*/ 464 w 482"/>
              <a:gd name="T55" fmla="*/ 256 h 396"/>
              <a:gd name="T56" fmla="*/ 448 w 482"/>
              <a:gd name="T57" fmla="*/ 258 h 396"/>
              <a:gd name="T58" fmla="*/ 424 w 482"/>
              <a:gd name="T59" fmla="*/ 254 h 396"/>
              <a:gd name="T60" fmla="*/ 406 w 482"/>
              <a:gd name="T61" fmla="*/ 240 h 396"/>
              <a:gd name="T62" fmla="*/ 392 w 482"/>
              <a:gd name="T63" fmla="*/ 222 h 396"/>
              <a:gd name="T64" fmla="*/ 388 w 482"/>
              <a:gd name="T65" fmla="*/ 198 h 396"/>
              <a:gd name="T66" fmla="*/ 388 w 482"/>
              <a:gd name="T67" fmla="*/ 186 h 396"/>
              <a:gd name="T68" fmla="*/ 398 w 482"/>
              <a:gd name="T69" fmla="*/ 166 h 396"/>
              <a:gd name="T70" fmla="*/ 414 w 482"/>
              <a:gd name="T71" fmla="*/ 150 h 396"/>
              <a:gd name="T72" fmla="*/ 436 w 482"/>
              <a:gd name="T73" fmla="*/ 140 h 396"/>
              <a:gd name="T74" fmla="*/ 448 w 482"/>
              <a:gd name="T75" fmla="*/ 140 h 396"/>
              <a:gd name="T76" fmla="*/ 482 w 482"/>
              <a:gd name="T77" fmla="*/ 146 h 396"/>
              <a:gd name="T78" fmla="*/ 338 w 482"/>
              <a:gd name="T79" fmla="*/ 0 h 396"/>
              <a:gd name="T80" fmla="*/ 342 w 482"/>
              <a:gd name="T81" fmla="*/ 20 h 396"/>
              <a:gd name="T82" fmla="*/ 344 w 482"/>
              <a:gd name="T83" fmla="*/ 36 h 396"/>
              <a:gd name="T84" fmla="*/ 340 w 482"/>
              <a:gd name="T85" fmla="*/ 60 h 396"/>
              <a:gd name="T86" fmla="*/ 326 w 482"/>
              <a:gd name="T87" fmla="*/ 78 h 396"/>
              <a:gd name="T88" fmla="*/ 308 w 482"/>
              <a:gd name="T89" fmla="*/ 90 h 396"/>
              <a:gd name="T90" fmla="*/ 284 w 482"/>
              <a:gd name="T91" fmla="*/ 96 h 396"/>
              <a:gd name="T92" fmla="*/ 272 w 482"/>
              <a:gd name="T93" fmla="*/ 94 h 396"/>
              <a:gd name="T94" fmla="*/ 252 w 482"/>
              <a:gd name="T95" fmla="*/ 86 h 396"/>
              <a:gd name="T96" fmla="*/ 236 w 482"/>
              <a:gd name="T97" fmla="*/ 70 h 396"/>
              <a:gd name="T98" fmla="*/ 226 w 482"/>
              <a:gd name="T99" fmla="*/ 48 h 396"/>
              <a:gd name="T100" fmla="*/ 226 w 482"/>
              <a:gd name="T101" fmla="*/ 36 h 396"/>
              <a:gd name="T102" fmla="*/ 232 w 482"/>
              <a:gd name="T103" fmla="*/ 0 h 3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482" h="396">
                <a:moveTo>
                  <a:pt x="86" y="0"/>
                </a:moveTo>
                <a:lnTo>
                  <a:pt x="86" y="144"/>
                </a:lnTo>
                <a:lnTo>
                  <a:pt x="86" y="144"/>
                </a:lnTo>
                <a:lnTo>
                  <a:pt x="72" y="140"/>
                </a:lnTo>
                <a:lnTo>
                  <a:pt x="58" y="140"/>
                </a:lnTo>
                <a:lnTo>
                  <a:pt x="58" y="140"/>
                </a:lnTo>
                <a:lnTo>
                  <a:pt x="46" y="140"/>
                </a:lnTo>
                <a:lnTo>
                  <a:pt x="36" y="144"/>
                </a:lnTo>
                <a:lnTo>
                  <a:pt x="26" y="150"/>
                </a:lnTo>
                <a:lnTo>
                  <a:pt x="16" y="156"/>
                </a:lnTo>
                <a:lnTo>
                  <a:pt x="10" y="166"/>
                </a:lnTo>
                <a:lnTo>
                  <a:pt x="4" y="176"/>
                </a:lnTo>
                <a:lnTo>
                  <a:pt x="0" y="186"/>
                </a:lnTo>
                <a:lnTo>
                  <a:pt x="0" y="198"/>
                </a:lnTo>
                <a:lnTo>
                  <a:pt x="0" y="198"/>
                </a:lnTo>
                <a:lnTo>
                  <a:pt x="0" y="210"/>
                </a:lnTo>
                <a:lnTo>
                  <a:pt x="4" y="222"/>
                </a:lnTo>
                <a:lnTo>
                  <a:pt x="10" y="232"/>
                </a:lnTo>
                <a:lnTo>
                  <a:pt x="16" y="240"/>
                </a:lnTo>
                <a:lnTo>
                  <a:pt x="26" y="248"/>
                </a:lnTo>
                <a:lnTo>
                  <a:pt x="36" y="254"/>
                </a:lnTo>
                <a:lnTo>
                  <a:pt x="46" y="256"/>
                </a:lnTo>
                <a:lnTo>
                  <a:pt x="58" y="258"/>
                </a:lnTo>
                <a:lnTo>
                  <a:pt x="58" y="258"/>
                </a:lnTo>
                <a:lnTo>
                  <a:pt x="72" y="256"/>
                </a:lnTo>
                <a:lnTo>
                  <a:pt x="86" y="254"/>
                </a:lnTo>
                <a:lnTo>
                  <a:pt x="86" y="396"/>
                </a:lnTo>
                <a:lnTo>
                  <a:pt x="232" y="396"/>
                </a:lnTo>
                <a:lnTo>
                  <a:pt x="232" y="396"/>
                </a:lnTo>
                <a:lnTo>
                  <a:pt x="226" y="378"/>
                </a:lnTo>
                <a:lnTo>
                  <a:pt x="226" y="362"/>
                </a:lnTo>
                <a:lnTo>
                  <a:pt x="226" y="362"/>
                </a:lnTo>
                <a:lnTo>
                  <a:pt x="226" y="350"/>
                </a:lnTo>
                <a:lnTo>
                  <a:pt x="230" y="338"/>
                </a:lnTo>
                <a:lnTo>
                  <a:pt x="236" y="328"/>
                </a:lnTo>
                <a:lnTo>
                  <a:pt x="242" y="320"/>
                </a:lnTo>
                <a:lnTo>
                  <a:pt x="252" y="312"/>
                </a:lnTo>
                <a:lnTo>
                  <a:pt x="262" y="306"/>
                </a:lnTo>
                <a:lnTo>
                  <a:pt x="272" y="302"/>
                </a:lnTo>
                <a:lnTo>
                  <a:pt x="284" y="302"/>
                </a:lnTo>
                <a:lnTo>
                  <a:pt x="284" y="302"/>
                </a:lnTo>
                <a:lnTo>
                  <a:pt x="296" y="302"/>
                </a:lnTo>
                <a:lnTo>
                  <a:pt x="308" y="306"/>
                </a:lnTo>
                <a:lnTo>
                  <a:pt x="318" y="312"/>
                </a:lnTo>
                <a:lnTo>
                  <a:pt x="326" y="320"/>
                </a:lnTo>
                <a:lnTo>
                  <a:pt x="334" y="328"/>
                </a:lnTo>
                <a:lnTo>
                  <a:pt x="340" y="338"/>
                </a:lnTo>
                <a:lnTo>
                  <a:pt x="342" y="350"/>
                </a:lnTo>
                <a:lnTo>
                  <a:pt x="344" y="362"/>
                </a:lnTo>
                <a:lnTo>
                  <a:pt x="344" y="362"/>
                </a:lnTo>
                <a:lnTo>
                  <a:pt x="342" y="378"/>
                </a:lnTo>
                <a:lnTo>
                  <a:pt x="338" y="396"/>
                </a:lnTo>
                <a:lnTo>
                  <a:pt x="482" y="396"/>
                </a:lnTo>
                <a:lnTo>
                  <a:pt x="482" y="252"/>
                </a:lnTo>
                <a:lnTo>
                  <a:pt x="482" y="252"/>
                </a:lnTo>
                <a:lnTo>
                  <a:pt x="464" y="256"/>
                </a:lnTo>
                <a:lnTo>
                  <a:pt x="448" y="258"/>
                </a:lnTo>
                <a:lnTo>
                  <a:pt x="448" y="258"/>
                </a:lnTo>
                <a:lnTo>
                  <a:pt x="436" y="256"/>
                </a:lnTo>
                <a:lnTo>
                  <a:pt x="424" y="254"/>
                </a:lnTo>
                <a:lnTo>
                  <a:pt x="414" y="248"/>
                </a:lnTo>
                <a:lnTo>
                  <a:pt x="406" y="240"/>
                </a:lnTo>
                <a:lnTo>
                  <a:pt x="398" y="232"/>
                </a:lnTo>
                <a:lnTo>
                  <a:pt x="392" y="222"/>
                </a:lnTo>
                <a:lnTo>
                  <a:pt x="388" y="210"/>
                </a:lnTo>
                <a:lnTo>
                  <a:pt x="388" y="198"/>
                </a:lnTo>
                <a:lnTo>
                  <a:pt x="388" y="198"/>
                </a:lnTo>
                <a:lnTo>
                  <a:pt x="388" y="186"/>
                </a:lnTo>
                <a:lnTo>
                  <a:pt x="392" y="176"/>
                </a:lnTo>
                <a:lnTo>
                  <a:pt x="398" y="166"/>
                </a:lnTo>
                <a:lnTo>
                  <a:pt x="406" y="156"/>
                </a:lnTo>
                <a:lnTo>
                  <a:pt x="414" y="150"/>
                </a:lnTo>
                <a:lnTo>
                  <a:pt x="424" y="144"/>
                </a:lnTo>
                <a:lnTo>
                  <a:pt x="436" y="140"/>
                </a:lnTo>
                <a:lnTo>
                  <a:pt x="448" y="140"/>
                </a:lnTo>
                <a:lnTo>
                  <a:pt x="448" y="140"/>
                </a:lnTo>
                <a:lnTo>
                  <a:pt x="464" y="140"/>
                </a:lnTo>
                <a:lnTo>
                  <a:pt x="482" y="146"/>
                </a:lnTo>
                <a:lnTo>
                  <a:pt x="482" y="0"/>
                </a:lnTo>
                <a:lnTo>
                  <a:pt x="338" y="0"/>
                </a:lnTo>
                <a:lnTo>
                  <a:pt x="338" y="0"/>
                </a:lnTo>
                <a:lnTo>
                  <a:pt x="342" y="20"/>
                </a:lnTo>
                <a:lnTo>
                  <a:pt x="344" y="36"/>
                </a:lnTo>
                <a:lnTo>
                  <a:pt x="344" y="36"/>
                </a:lnTo>
                <a:lnTo>
                  <a:pt x="342" y="48"/>
                </a:lnTo>
                <a:lnTo>
                  <a:pt x="340" y="60"/>
                </a:lnTo>
                <a:lnTo>
                  <a:pt x="334" y="70"/>
                </a:lnTo>
                <a:lnTo>
                  <a:pt x="326" y="78"/>
                </a:lnTo>
                <a:lnTo>
                  <a:pt x="318" y="86"/>
                </a:lnTo>
                <a:lnTo>
                  <a:pt x="308" y="90"/>
                </a:lnTo>
                <a:lnTo>
                  <a:pt x="296" y="94"/>
                </a:lnTo>
                <a:lnTo>
                  <a:pt x="284" y="96"/>
                </a:lnTo>
                <a:lnTo>
                  <a:pt x="284" y="96"/>
                </a:lnTo>
                <a:lnTo>
                  <a:pt x="272" y="94"/>
                </a:lnTo>
                <a:lnTo>
                  <a:pt x="262" y="90"/>
                </a:lnTo>
                <a:lnTo>
                  <a:pt x="252" y="86"/>
                </a:lnTo>
                <a:lnTo>
                  <a:pt x="242" y="78"/>
                </a:lnTo>
                <a:lnTo>
                  <a:pt x="236" y="70"/>
                </a:lnTo>
                <a:lnTo>
                  <a:pt x="230" y="60"/>
                </a:lnTo>
                <a:lnTo>
                  <a:pt x="226" y="48"/>
                </a:lnTo>
                <a:lnTo>
                  <a:pt x="226" y="36"/>
                </a:lnTo>
                <a:lnTo>
                  <a:pt x="226" y="36"/>
                </a:lnTo>
                <a:lnTo>
                  <a:pt x="226" y="20"/>
                </a:lnTo>
                <a:lnTo>
                  <a:pt x="232" y="0"/>
                </a:lnTo>
                <a:lnTo>
                  <a:pt x="86" y="0"/>
                </a:lnTo>
                <a:close/>
              </a:path>
            </a:pathLst>
          </a:custGeom>
          <a:solidFill>
            <a:srgbClr val="FF0000"/>
          </a:solidFill>
          <a:ln w="38100">
            <a:solidFill>
              <a:srgbClr val="000000"/>
            </a:solidFill>
            <a:prstDash val="solid"/>
            <a:round/>
            <a:headEnd/>
            <a:tailEnd/>
          </a:ln>
          <a:scene3d>
            <a:camera prst="isometricTopUp"/>
            <a:lightRig rig="threePt" dir="t"/>
          </a:scene3d>
          <a:sp3d extrusionH="57150">
            <a:bevelT/>
          </a:sp3d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49" name="Freeform 17"/>
          <p:cNvSpPr>
            <a:spLocks/>
          </p:cNvSpPr>
          <p:nvPr/>
        </p:nvSpPr>
        <p:spPr bwMode="auto">
          <a:xfrm>
            <a:off x="1414154" y="3496664"/>
            <a:ext cx="1029668" cy="1029668"/>
          </a:xfrm>
          <a:custGeom>
            <a:avLst/>
            <a:gdLst>
              <a:gd name="T0" fmla="*/ 88 w 484"/>
              <a:gd name="T1" fmla="*/ 144 h 484"/>
              <a:gd name="T2" fmla="*/ 74 w 484"/>
              <a:gd name="T3" fmla="*/ 140 h 484"/>
              <a:gd name="T4" fmla="*/ 60 w 484"/>
              <a:gd name="T5" fmla="*/ 140 h 484"/>
              <a:gd name="T6" fmla="*/ 38 w 484"/>
              <a:gd name="T7" fmla="*/ 144 h 484"/>
              <a:gd name="T8" fmla="*/ 18 w 484"/>
              <a:gd name="T9" fmla="*/ 156 h 484"/>
              <a:gd name="T10" fmla="*/ 6 w 484"/>
              <a:gd name="T11" fmla="*/ 176 h 484"/>
              <a:gd name="T12" fmla="*/ 0 w 484"/>
              <a:gd name="T13" fmla="*/ 198 h 484"/>
              <a:gd name="T14" fmla="*/ 2 w 484"/>
              <a:gd name="T15" fmla="*/ 210 h 484"/>
              <a:gd name="T16" fmla="*/ 12 w 484"/>
              <a:gd name="T17" fmla="*/ 232 h 484"/>
              <a:gd name="T18" fmla="*/ 28 w 484"/>
              <a:gd name="T19" fmla="*/ 248 h 484"/>
              <a:gd name="T20" fmla="*/ 48 w 484"/>
              <a:gd name="T21" fmla="*/ 256 h 484"/>
              <a:gd name="T22" fmla="*/ 60 w 484"/>
              <a:gd name="T23" fmla="*/ 258 h 484"/>
              <a:gd name="T24" fmla="*/ 88 w 484"/>
              <a:gd name="T25" fmla="*/ 254 h 484"/>
              <a:gd name="T26" fmla="*/ 230 w 484"/>
              <a:gd name="T27" fmla="*/ 396 h 484"/>
              <a:gd name="T28" fmla="*/ 228 w 484"/>
              <a:gd name="T29" fmla="*/ 412 h 484"/>
              <a:gd name="T30" fmla="*/ 226 w 484"/>
              <a:gd name="T31" fmla="*/ 424 h 484"/>
              <a:gd name="T32" fmla="*/ 232 w 484"/>
              <a:gd name="T33" fmla="*/ 448 h 484"/>
              <a:gd name="T34" fmla="*/ 244 w 484"/>
              <a:gd name="T35" fmla="*/ 466 h 484"/>
              <a:gd name="T36" fmla="*/ 264 w 484"/>
              <a:gd name="T37" fmla="*/ 480 h 484"/>
              <a:gd name="T38" fmla="*/ 286 w 484"/>
              <a:gd name="T39" fmla="*/ 484 h 484"/>
              <a:gd name="T40" fmla="*/ 298 w 484"/>
              <a:gd name="T41" fmla="*/ 482 h 484"/>
              <a:gd name="T42" fmla="*/ 320 w 484"/>
              <a:gd name="T43" fmla="*/ 474 h 484"/>
              <a:gd name="T44" fmla="*/ 336 w 484"/>
              <a:gd name="T45" fmla="*/ 458 h 484"/>
              <a:gd name="T46" fmla="*/ 344 w 484"/>
              <a:gd name="T47" fmla="*/ 436 h 484"/>
              <a:gd name="T48" fmla="*/ 346 w 484"/>
              <a:gd name="T49" fmla="*/ 424 h 484"/>
              <a:gd name="T50" fmla="*/ 342 w 484"/>
              <a:gd name="T51" fmla="*/ 396 h 484"/>
              <a:gd name="T52" fmla="*/ 484 w 484"/>
              <a:gd name="T53" fmla="*/ 252 h 484"/>
              <a:gd name="T54" fmla="*/ 466 w 484"/>
              <a:gd name="T55" fmla="*/ 256 h 484"/>
              <a:gd name="T56" fmla="*/ 448 w 484"/>
              <a:gd name="T57" fmla="*/ 258 h 484"/>
              <a:gd name="T58" fmla="*/ 426 w 484"/>
              <a:gd name="T59" fmla="*/ 254 h 484"/>
              <a:gd name="T60" fmla="*/ 406 w 484"/>
              <a:gd name="T61" fmla="*/ 240 h 484"/>
              <a:gd name="T62" fmla="*/ 394 w 484"/>
              <a:gd name="T63" fmla="*/ 222 h 484"/>
              <a:gd name="T64" fmla="*/ 390 w 484"/>
              <a:gd name="T65" fmla="*/ 198 h 484"/>
              <a:gd name="T66" fmla="*/ 390 w 484"/>
              <a:gd name="T67" fmla="*/ 186 h 484"/>
              <a:gd name="T68" fmla="*/ 400 w 484"/>
              <a:gd name="T69" fmla="*/ 166 h 484"/>
              <a:gd name="T70" fmla="*/ 416 w 484"/>
              <a:gd name="T71" fmla="*/ 150 h 484"/>
              <a:gd name="T72" fmla="*/ 436 w 484"/>
              <a:gd name="T73" fmla="*/ 140 h 484"/>
              <a:gd name="T74" fmla="*/ 448 w 484"/>
              <a:gd name="T75" fmla="*/ 140 h 484"/>
              <a:gd name="T76" fmla="*/ 484 w 484"/>
              <a:gd name="T77" fmla="*/ 146 h 484"/>
              <a:gd name="T78" fmla="*/ 340 w 484"/>
              <a:gd name="T79" fmla="*/ 0 h 484"/>
              <a:gd name="T80" fmla="*/ 344 w 484"/>
              <a:gd name="T81" fmla="*/ 20 h 484"/>
              <a:gd name="T82" fmla="*/ 346 w 484"/>
              <a:gd name="T83" fmla="*/ 36 h 484"/>
              <a:gd name="T84" fmla="*/ 340 w 484"/>
              <a:gd name="T85" fmla="*/ 60 h 484"/>
              <a:gd name="T86" fmla="*/ 328 w 484"/>
              <a:gd name="T87" fmla="*/ 78 h 484"/>
              <a:gd name="T88" fmla="*/ 310 w 484"/>
              <a:gd name="T89" fmla="*/ 90 h 484"/>
              <a:gd name="T90" fmla="*/ 286 w 484"/>
              <a:gd name="T91" fmla="*/ 96 h 484"/>
              <a:gd name="T92" fmla="*/ 274 w 484"/>
              <a:gd name="T93" fmla="*/ 94 h 484"/>
              <a:gd name="T94" fmla="*/ 252 w 484"/>
              <a:gd name="T95" fmla="*/ 86 h 484"/>
              <a:gd name="T96" fmla="*/ 236 w 484"/>
              <a:gd name="T97" fmla="*/ 70 h 484"/>
              <a:gd name="T98" fmla="*/ 228 w 484"/>
              <a:gd name="T99" fmla="*/ 48 h 484"/>
              <a:gd name="T100" fmla="*/ 226 w 484"/>
              <a:gd name="T101" fmla="*/ 36 h 484"/>
              <a:gd name="T102" fmla="*/ 234 w 484"/>
              <a:gd name="T103" fmla="*/ 0 h 4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484" h="484">
                <a:moveTo>
                  <a:pt x="88" y="0"/>
                </a:moveTo>
                <a:lnTo>
                  <a:pt x="88" y="144"/>
                </a:lnTo>
                <a:lnTo>
                  <a:pt x="88" y="144"/>
                </a:lnTo>
                <a:lnTo>
                  <a:pt x="74" y="140"/>
                </a:lnTo>
                <a:lnTo>
                  <a:pt x="60" y="140"/>
                </a:lnTo>
                <a:lnTo>
                  <a:pt x="60" y="140"/>
                </a:lnTo>
                <a:lnTo>
                  <a:pt x="48" y="140"/>
                </a:lnTo>
                <a:lnTo>
                  <a:pt x="38" y="144"/>
                </a:lnTo>
                <a:lnTo>
                  <a:pt x="28" y="150"/>
                </a:lnTo>
                <a:lnTo>
                  <a:pt x="18" y="156"/>
                </a:lnTo>
                <a:lnTo>
                  <a:pt x="12" y="166"/>
                </a:lnTo>
                <a:lnTo>
                  <a:pt x="6" y="176"/>
                </a:lnTo>
                <a:lnTo>
                  <a:pt x="2" y="186"/>
                </a:lnTo>
                <a:lnTo>
                  <a:pt x="0" y="198"/>
                </a:lnTo>
                <a:lnTo>
                  <a:pt x="0" y="198"/>
                </a:lnTo>
                <a:lnTo>
                  <a:pt x="2" y="210"/>
                </a:lnTo>
                <a:lnTo>
                  <a:pt x="6" y="222"/>
                </a:lnTo>
                <a:lnTo>
                  <a:pt x="12" y="232"/>
                </a:lnTo>
                <a:lnTo>
                  <a:pt x="18" y="240"/>
                </a:lnTo>
                <a:lnTo>
                  <a:pt x="28" y="248"/>
                </a:lnTo>
                <a:lnTo>
                  <a:pt x="38" y="254"/>
                </a:lnTo>
                <a:lnTo>
                  <a:pt x="48" y="256"/>
                </a:lnTo>
                <a:lnTo>
                  <a:pt x="60" y="258"/>
                </a:lnTo>
                <a:lnTo>
                  <a:pt x="60" y="258"/>
                </a:lnTo>
                <a:lnTo>
                  <a:pt x="74" y="256"/>
                </a:lnTo>
                <a:lnTo>
                  <a:pt x="88" y="254"/>
                </a:lnTo>
                <a:lnTo>
                  <a:pt x="88" y="396"/>
                </a:lnTo>
                <a:lnTo>
                  <a:pt x="230" y="396"/>
                </a:lnTo>
                <a:lnTo>
                  <a:pt x="230" y="396"/>
                </a:lnTo>
                <a:lnTo>
                  <a:pt x="228" y="412"/>
                </a:lnTo>
                <a:lnTo>
                  <a:pt x="226" y="424"/>
                </a:lnTo>
                <a:lnTo>
                  <a:pt x="226" y="424"/>
                </a:lnTo>
                <a:lnTo>
                  <a:pt x="228" y="436"/>
                </a:lnTo>
                <a:lnTo>
                  <a:pt x="232" y="448"/>
                </a:lnTo>
                <a:lnTo>
                  <a:pt x="236" y="458"/>
                </a:lnTo>
                <a:lnTo>
                  <a:pt x="244" y="466"/>
                </a:lnTo>
                <a:lnTo>
                  <a:pt x="252" y="474"/>
                </a:lnTo>
                <a:lnTo>
                  <a:pt x="264" y="480"/>
                </a:lnTo>
                <a:lnTo>
                  <a:pt x="274" y="482"/>
                </a:lnTo>
                <a:lnTo>
                  <a:pt x="286" y="484"/>
                </a:lnTo>
                <a:lnTo>
                  <a:pt x="286" y="484"/>
                </a:lnTo>
                <a:lnTo>
                  <a:pt x="298" y="482"/>
                </a:lnTo>
                <a:lnTo>
                  <a:pt x="310" y="480"/>
                </a:lnTo>
                <a:lnTo>
                  <a:pt x="320" y="474"/>
                </a:lnTo>
                <a:lnTo>
                  <a:pt x="328" y="466"/>
                </a:lnTo>
                <a:lnTo>
                  <a:pt x="336" y="458"/>
                </a:lnTo>
                <a:lnTo>
                  <a:pt x="340" y="448"/>
                </a:lnTo>
                <a:lnTo>
                  <a:pt x="344" y="436"/>
                </a:lnTo>
                <a:lnTo>
                  <a:pt x="346" y="424"/>
                </a:lnTo>
                <a:lnTo>
                  <a:pt x="346" y="424"/>
                </a:lnTo>
                <a:lnTo>
                  <a:pt x="344" y="412"/>
                </a:lnTo>
                <a:lnTo>
                  <a:pt x="342" y="396"/>
                </a:lnTo>
                <a:lnTo>
                  <a:pt x="484" y="396"/>
                </a:lnTo>
                <a:lnTo>
                  <a:pt x="484" y="252"/>
                </a:lnTo>
                <a:lnTo>
                  <a:pt x="484" y="252"/>
                </a:lnTo>
                <a:lnTo>
                  <a:pt x="466" y="256"/>
                </a:lnTo>
                <a:lnTo>
                  <a:pt x="448" y="258"/>
                </a:lnTo>
                <a:lnTo>
                  <a:pt x="448" y="258"/>
                </a:lnTo>
                <a:lnTo>
                  <a:pt x="436" y="256"/>
                </a:lnTo>
                <a:lnTo>
                  <a:pt x="426" y="254"/>
                </a:lnTo>
                <a:lnTo>
                  <a:pt x="416" y="248"/>
                </a:lnTo>
                <a:lnTo>
                  <a:pt x="406" y="240"/>
                </a:lnTo>
                <a:lnTo>
                  <a:pt x="400" y="232"/>
                </a:lnTo>
                <a:lnTo>
                  <a:pt x="394" y="222"/>
                </a:lnTo>
                <a:lnTo>
                  <a:pt x="390" y="210"/>
                </a:lnTo>
                <a:lnTo>
                  <a:pt x="390" y="198"/>
                </a:lnTo>
                <a:lnTo>
                  <a:pt x="390" y="198"/>
                </a:lnTo>
                <a:lnTo>
                  <a:pt x="390" y="186"/>
                </a:lnTo>
                <a:lnTo>
                  <a:pt x="394" y="176"/>
                </a:lnTo>
                <a:lnTo>
                  <a:pt x="400" y="166"/>
                </a:lnTo>
                <a:lnTo>
                  <a:pt x="406" y="156"/>
                </a:lnTo>
                <a:lnTo>
                  <a:pt x="416" y="150"/>
                </a:lnTo>
                <a:lnTo>
                  <a:pt x="426" y="144"/>
                </a:lnTo>
                <a:lnTo>
                  <a:pt x="436" y="140"/>
                </a:lnTo>
                <a:lnTo>
                  <a:pt x="448" y="140"/>
                </a:lnTo>
                <a:lnTo>
                  <a:pt x="448" y="140"/>
                </a:lnTo>
                <a:lnTo>
                  <a:pt x="466" y="140"/>
                </a:lnTo>
                <a:lnTo>
                  <a:pt x="484" y="146"/>
                </a:lnTo>
                <a:lnTo>
                  <a:pt x="484" y="0"/>
                </a:lnTo>
                <a:lnTo>
                  <a:pt x="340" y="0"/>
                </a:lnTo>
                <a:lnTo>
                  <a:pt x="340" y="0"/>
                </a:lnTo>
                <a:lnTo>
                  <a:pt x="344" y="20"/>
                </a:lnTo>
                <a:lnTo>
                  <a:pt x="346" y="36"/>
                </a:lnTo>
                <a:lnTo>
                  <a:pt x="346" y="36"/>
                </a:lnTo>
                <a:lnTo>
                  <a:pt x="344" y="48"/>
                </a:lnTo>
                <a:lnTo>
                  <a:pt x="340" y="60"/>
                </a:lnTo>
                <a:lnTo>
                  <a:pt x="336" y="70"/>
                </a:lnTo>
                <a:lnTo>
                  <a:pt x="328" y="78"/>
                </a:lnTo>
                <a:lnTo>
                  <a:pt x="320" y="86"/>
                </a:lnTo>
                <a:lnTo>
                  <a:pt x="310" y="90"/>
                </a:lnTo>
                <a:lnTo>
                  <a:pt x="298" y="94"/>
                </a:lnTo>
                <a:lnTo>
                  <a:pt x="286" y="96"/>
                </a:lnTo>
                <a:lnTo>
                  <a:pt x="286" y="96"/>
                </a:lnTo>
                <a:lnTo>
                  <a:pt x="274" y="94"/>
                </a:lnTo>
                <a:lnTo>
                  <a:pt x="264" y="90"/>
                </a:lnTo>
                <a:lnTo>
                  <a:pt x="252" y="86"/>
                </a:lnTo>
                <a:lnTo>
                  <a:pt x="244" y="78"/>
                </a:lnTo>
                <a:lnTo>
                  <a:pt x="236" y="70"/>
                </a:lnTo>
                <a:lnTo>
                  <a:pt x="232" y="60"/>
                </a:lnTo>
                <a:lnTo>
                  <a:pt x="228" y="48"/>
                </a:lnTo>
                <a:lnTo>
                  <a:pt x="226" y="36"/>
                </a:lnTo>
                <a:lnTo>
                  <a:pt x="226" y="36"/>
                </a:lnTo>
                <a:lnTo>
                  <a:pt x="228" y="20"/>
                </a:lnTo>
                <a:lnTo>
                  <a:pt x="234" y="0"/>
                </a:lnTo>
                <a:lnTo>
                  <a:pt x="88" y="0"/>
                </a:lnTo>
                <a:close/>
              </a:path>
            </a:pathLst>
          </a:custGeom>
          <a:solidFill>
            <a:srgbClr val="FF0000"/>
          </a:solidFill>
          <a:ln w="38100">
            <a:solidFill>
              <a:srgbClr val="000000"/>
            </a:solidFill>
            <a:prstDash val="solid"/>
            <a:round/>
            <a:headEnd/>
            <a:tailEnd/>
          </a:ln>
          <a:scene3d>
            <a:camera prst="isometricOffAxis1Top"/>
            <a:lightRig rig="threePt" dir="t"/>
          </a:scene3d>
          <a:sp3d extrusionH="57150">
            <a:bevelT/>
          </a:sp3d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50" name="Freeform 10"/>
          <p:cNvSpPr>
            <a:spLocks/>
          </p:cNvSpPr>
          <p:nvPr/>
        </p:nvSpPr>
        <p:spPr bwMode="auto">
          <a:xfrm rot="5400000">
            <a:off x="2256610" y="2656336"/>
            <a:ext cx="1216880" cy="842456"/>
          </a:xfrm>
          <a:custGeom>
            <a:avLst/>
            <a:gdLst>
              <a:gd name="T0" fmla="*/ 88 w 572"/>
              <a:gd name="T1" fmla="*/ 144 h 396"/>
              <a:gd name="T2" fmla="*/ 74 w 572"/>
              <a:gd name="T3" fmla="*/ 140 h 396"/>
              <a:gd name="T4" fmla="*/ 60 w 572"/>
              <a:gd name="T5" fmla="*/ 140 h 396"/>
              <a:gd name="T6" fmla="*/ 36 w 572"/>
              <a:gd name="T7" fmla="*/ 144 h 396"/>
              <a:gd name="T8" fmla="*/ 18 w 572"/>
              <a:gd name="T9" fmla="*/ 156 h 396"/>
              <a:gd name="T10" fmla="*/ 6 w 572"/>
              <a:gd name="T11" fmla="*/ 176 h 396"/>
              <a:gd name="T12" fmla="*/ 0 w 572"/>
              <a:gd name="T13" fmla="*/ 198 h 396"/>
              <a:gd name="T14" fmla="*/ 2 w 572"/>
              <a:gd name="T15" fmla="*/ 210 h 396"/>
              <a:gd name="T16" fmla="*/ 10 w 572"/>
              <a:gd name="T17" fmla="*/ 232 h 396"/>
              <a:gd name="T18" fmla="*/ 26 w 572"/>
              <a:gd name="T19" fmla="*/ 248 h 396"/>
              <a:gd name="T20" fmla="*/ 48 w 572"/>
              <a:gd name="T21" fmla="*/ 256 h 396"/>
              <a:gd name="T22" fmla="*/ 60 w 572"/>
              <a:gd name="T23" fmla="*/ 258 h 396"/>
              <a:gd name="T24" fmla="*/ 88 w 572"/>
              <a:gd name="T25" fmla="*/ 254 h 396"/>
              <a:gd name="T26" fmla="*/ 234 w 572"/>
              <a:gd name="T27" fmla="*/ 396 h 396"/>
              <a:gd name="T28" fmla="*/ 228 w 572"/>
              <a:gd name="T29" fmla="*/ 378 h 396"/>
              <a:gd name="T30" fmla="*/ 226 w 572"/>
              <a:gd name="T31" fmla="*/ 360 h 396"/>
              <a:gd name="T32" fmla="*/ 232 w 572"/>
              <a:gd name="T33" fmla="*/ 338 h 396"/>
              <a:gd name="T34" fmla="*/ 244 w 572"/>
              <a:gd name="T35" fmla="*/ 318 h 396"/>
              <a:gd name="T36" fmla="*/ 262 w 572"/>
              <a:gd name="T37" fmla="*/ 306 h 396"/>
              <a:gd name="T38" fmla="*/ 286 w 572"/>
              <a:gd name="T39" fmla="*/ 302 h 396"/>
              <a:gd name="T40" fmla="*/ 298 w 572"/>
              <a:gd name="T41" fmla="*/ 302 h 396"/>
              <a:gd name="T42" fmla="*/ 320 w 572"/>
              <a:gd name="T43" fmla="*/ 312 h 396"/>
              <a:gd name="T44" fmla="*/ 336 w 572"/>
              <a:gd name="T45" fmla="*/ 328 h 396"/>
              <a:gd name="T46" fmla="*/ 344 w 572"/>
              <a:gd name="T47" fmla="*/ 348 h 396"/>
              <a:gd name="T48" fmla="*/ 346 w 572"/>
              <a:gd name="T49" fmla="*/ 360 h 396"/>
              <a:gd name="T50" fmla="*/ 338 w 572"/>
              <a:gd name="T51" fmla="*/ 396 h 396"/>
              <a:gd name="T52" fmla="*/ 484 w 572"/>
              <a:gd name="T53" fmla="*/ 254 h 396"/>
              <a:gd name="T54" fmla="*/ 498 w 572"/>
              <a:gd name="T55" fmla="*/ 256 h 396"/>
              <a:gd name="T56" fmla="*/ 512 w 572"/>
              <a:gd name="T57" fmla="*/ 258 h 396"/>
              <a:gd name="T58" fmla="*/ 534 w 572"/>
              <a:gd name="T59" fmla="*/ 254 h 396"/>
              <a:gd name="T60" fmla="*/ 554 w 572"/>
              <a:gd name="T61" fmla="*/ 240 h 396"/>
              <a:gd name="T62" fmla="*/ 566 w 572"/>
              <a:gd name="T63" fmla="*/ 222 h 396"/>
              <a:gd name="T64" fmla="*/ 572 w 572"/>
              <a:gd name="T65" fmla="*/ 198 h 396"/>
              <a:gd name="T66" fmla="*/ 570 w 572"/>
              <a:gd name="T67" fmla="*/ 186 h 396"/>
              <a:gd name="T68" fmla="*/ 560 w 572"/>
              <a:gd name="T69" fmla="*/ 166 h 396"/>
              <a:gd name="T70" fmla="*/ 544 w 572"/>
              <a:gd name="T71" fmla="*/ 150 h 396"/>
              <a:gd name="T72" fmla="*/ 524 w 572"/>
              <a:gd name="T73" fmla="*/ 140 h 396"/>
              <a:gd name="T74" fmla="*/ 512 w 572"/>
              <a:gd name="T75" fmla="*/ 140 h 396"/>
              <a:gd name="T76" fmla="*/ 484 w 572"/>
              <a:gd name="T77" fmla="*/ 144 h 396"/>
              <a:gd name="T78" fmla="*/ 338 w 572"/>
              <a:gd name="T79" fmla="*/ 0 h 396"/>
              <a:gd name="T80" fmla="*/ 344 w 572"/>
              <a:gd name="T81" fmla="*/ 20 h 396"/>
              <a:gd name="T82" fmla="*/ 346 w 572"/>
              <a:gd name="T83" fmla="*/ 36 h 396"/>
              <a:gd name="T84" fmla="*/ 340 w 572"/>
              <a:gd name="T85" fmla="*/ 60 h 396"/>
              <a:gd name="T86" fmla="*/ 328 w 572"/>
              <a:gd name="T87" fmla="*/ 78 h 396"/>
              <a:gd name="T88" fmla="*/ 310 w 572"/>
              <a:gd name="T89" fmla="*/ 90 h 396"/>
              <a:gd name="T90" fmla="*/ 286 w 572"/>
              <a:gd name="T91" fmla="*/ 96 h 396"/>
              <a:gd name="T92" fmla="*/ 274 w 572"/>
              <a:gd name="T93" fmla="*/ 94 h 396"/>
              <a:gd name="T94" fmla="*/ 252 w 572"/>
              <a:gd name="T95" fmla="*/ 86 h 396"/>
              <a:gd name="T96" fmla="*/ 236 w 572"/>
              <a:gd name="T97" fmla="*/ 70 h 396"/>
              <a:gd name="T98" fmla="*/ 228 w 572"/>
              <a:gd name="T99" fmla="*/ 48 h 396"/>
              <a:gd name="T100" fmla="*/ 226 w 572"/>
              <a:gd name="T101" fmla="*/ 36 h 396"/>
              <a:gd name="T102" fmla="*/ 234 w 572"/>
              <a:gd name="T103" fmla="*/ 0 h 3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572" h="396">
                <a:moveTo>
                  <a:pt x="88" y="0"/>
                </a:moveTo>
                <a:lnTo>
                  <a:pt x="88" y="144"/>
                </a:lnTo>
                <a:lnTo>
                  <a:pt x="88" y="144"/>
                </a:lnTo>
                <a:lnTo>
                  <a:pt x="74" y="140"/>
                </a:lnTo>
                <a:lnTo>
                  <a:pt x="60" y="140"/>
                </a:lnTo>
                <a:lnTo>
                  <a:pt x="60" y="140"/>
                </a:lnTo>
                <a:lnTo>
                  <a:pt x="48" y="140"/>
                </a:lnTo>
                <a:lnTo>
                  <a:pt x="36" y="144"/>
                </a:lnTo>
                <a:lnTo>
                  <a:pt x="26" y="150"/>
                </a:lnTo>
                <a:lnTo>
                  <a:pt x="18" y="156"/>
                </a:lnTo>
                <a:lnTo>
                  <a:pt x="10" y="166"/>
                </a:lnTo>
                <a:lnTo>
                  <a:pt x="6" y="176"/>
                </a:lnTo>
                <a:lnTo>
                  <a:pt x="2" y="186"/>
                </a:lnTo>
                <a:lnTo>
                  <a:pt x="0" y="198"/>
                </a:lnTo>
                <a:lnTo>
                  <a:pt x="0" y="198"/>
                </a:lnTo>
                <a:lnTo>
                  <a:pt x="2" y="210"/>
                </a:lnTo>
                <a:lnTo>
                  <a:pt x="6" y="222"/>
                </a:lnTo>
                <a:lnTo>
                  <a:pt x="10" y="232"/>
                </a:lnTo>
                <a:lnTo>
                  <a:pt x="18" y="240"/>
                </a:lnTo>
                <a:lnTo>
                  <a:pt x="26" y="248"/>
                </a:lnTo>
                <a:lnTo>
                  <a:pt x="36" y="254"/>
                </a:lnTo>
                <a:lnTo>
                  <a:pt x="48" y="256"/>
                </a:lnTo>
                <a:lnTo>
                  <a:pt x="60" y="258"/>
                </a:lnTo>
                <a:lnTo>
                  <a:pt x="60" y="258"/>
                </a:lnTo>
                <a:lnTo>
                  <a:pt x="74" y="256"/>
                </a:lnTo>
                <a:lnTo>
                  <a:pt x="88" y="254"/>
                </a:lnTo>
                <a:lnTo>
                  <a:pt x="88" y="396"/>
                </a:lnTo>
                <a:lnTo>
                  <a:pt x="234" y="396"/>
                </a:lnTo>
                <a:lnTo>
                  <a:pt x="234" y="396"/>
                </a:lnTo>
                <a:lnTo>
                  <a:pt x="228" y="378"/>
                </a:lnTo>
                <a:lnTo>
                  <a:pt x="226" y="360"/>
                </a:lnTo>
                <a:lnTo>
                  <a:pt x="226" y="360"/>
                </a:lnTo>
                <a:lnTo>
                  <a:pt x="228" y="348"/>
                </a:lnTo>
                <a:lnTo>
                  <a:pt x="232" y="338"/>
                </a:lnTo>
                <a:lnTo>
                  <a:pt x="236" y="328"/>
                </a:lnTo>
                <a:lnTo>
                  <a:pt x="244" y="318"/>
                </a:lnTo>
                <a:lnTo>
                  <a:pt x="252" y="312"/>
                </a:lnTo>
                <a:lnTo>
                  <a:pt x="262" y="306"/>
                </a:lnTo>
                <a:lnTo>
                  <a:pt x="274" y="302"/>
                </a:lnTo>
                <a:lnTo>
                  <a:pt x="286" y="302"/>
                </a:lnTo>
                <a:lnTo>
                  <a:pt x="286" y="302"/>
                </a:lnTo>
                <a:lnTo>
                  <a:pt x="298" y="302"/>
                </a:lnTo>
                <a:lnTo>
                  <a:pt x="310" y="306"/>
                </a:lnTo>
                <a:lnTo>
                  <a:pt x="320" y="312"/>
                </a:lnTo>
                <a:lnTo>
                  <a:pt x="328" y="318"/>
                </a:lnTo>
                <a:lnTo>
                  <a:pt x="336" y="328"/>
                </a:lnTo>
                <a:lnTo>
                  <a:pt x="340" y="338"/>
                </a:lnTo>
                <a:lnTo>
                  <a:pt x="344" y="348"/>
                </a:lnTo>
                <a:lnTo>
                  <a:pt x="346" y="360"/>
                </a:lnTo>
                <a:lnTo>
                  <a:pt x="346" y="360"/>
                </a:lnTo>
                <a:lnTo>
                  <a:pt x="344" y="378"/>
                </a:lnTo>
                <a:lnTo>
                  <a:pt x="338" y="396"/>
                </a:lnTo>
                <a:lnTo>
                  <a:pt x="484" y="396"/>
                </a:lnTo>
                <a:lnTo>
                  <a:pt x="484" y="254"/>
                </a:lnTo>
                <a:lnTo>
                  <a:pt x="484" y="254"/>
                </a:lnTo>
                <a:lnTo>
                  <a:pt x="498" y="256"/>
                </a:lnTo>
                <a:lnTo>
                  <a:pt x="512" y="258"/>
                </a:lnTo>
                <a:lnTo>
                  <a:pt x="512" y="258"/>
                </a:lnTo>
                <a:lnTo>
                  <a:pt x="524" y="256"/>
                </a:lnTo>
                <a:lnTo>
                  <a:pt x="534" y="254"/>
                </a:lnTo>
                <a:lnTo>
                  <a:pt x="544" y="248"/>
                </a:lnTo>
                <a:lnTo>
                  <a:pt x="554" y="240"/>
                </a:lnTo>
                <a:lnTo>
                  <a:pt x="560" y="232"/>
                </a:lnTo>
                <a:lnTo>
                  <a:pt x="566" y="222"/>
                </a:lnTo>
                <a:lnTo>
                  <a:pt x="570" y="210"/>
                </a:lnTo>
                <a:lnTo>
                  <a:pt x="572" y="198"/>
                </a:lnTo>
                <a:lnTo>
                  <a:pt x="572" y="198"/>
                </a:lnTo>
                <a:lnTo>
                  <a:pt x="570" y="186"/>
                </a:lnTo>
                <a:lnTo>
                  <a:pt x="566" y="176"/>
                </a:lnTo>
                <a:lnTo>
                  <a:pt x="560" y="166"/>
                </a:lnTo>
                <a:lnTo>
                  <a:pt x="554" y="156"/>
                </a:lnTo>
                <a:lnTo>
                  <a:pt x="544" y="150"/>
                </a:lnTo>
                <a:lnTo>
                  <a:pt x="534" y="144"/>
                </a:lnTo>
                <a:lnTo>
                  <a:pt x="524" y="140"/>
                </a:lnTo>
                <a:lnTo>
                  <a:pt x="512" y="140"/>
                </a:lnTo>
                <a:lnTo>
                  <a:pt x="512" y="140"/>
                </a:lnTo>
                <a:lnTo>
                  <a:pt x="498" y="140"/>
                </a:lnTo>
                <a:lnTo>
                  <a:pt x="484" y="144"/>
                </a:lnTo>
                <a:lnTo>
                  <a:pt x="484" y="0"/>
                </a:lnTo>
                <a:lnTo>
                  <a:pt x="338" y="0"/>
                </a:lnTo>
                <a:lnTo>
                  <a:pt x="338" y="0"/>
                </a:lnTo>
                <a:lnTo>
                  <a:pt x="344" y="20"/>
                </a:lnTo>
                <a:lnTo>
                  <a:pt x="346" y="36"/>
                </a:lnTo>
                <a:lnTo>
                  <a:pt x="346" y="36"/>
                </a:lnTo>
                <a:lnTo>
                  <a:pt x="344" y="48"/>
                </a:lnTo>
                <a:lnTo>
                  <a:pt x="340" y="60"/>
                </a:lnTo>
                <a:lnTo>
                  <a:pt x="336" y="70"/>
                </a:lnTo>
                <a:lnTo>
                  <a:pt x="328" y="78"/>
                </a:lnTo>
                <a:lnTo>
                  <a:pt x="320" y="86"/>
                </a:lnTo>
                <a:lnTo>
                  <a:pt x="310" y="90"/>
                </a:lnTo>
                <a:lnTo>
                  <a:pt x="298" y="94"/>
                </a:lnTo>
                <a:lnTo>
                  <a:pt x="286" y="96"/>
                </a:lnTo>
                <a:lnTo>
                  <a:pt x="286" y="96"/>
                </a:lnTo>
                <a:lnTo>
                  <a:pt x="274" y="94"/>
                </a:lnTo>
                <a:lnTo>
                  <a:pt x="262" y="90"/>
                </a:lnTo>
                <a:lnTo>
                  <a:pt x="252" y="86"/>
                </a:lnTo>
                <a:lnTo>
                  <a:pt x="244" y="78"/>
                </a:lnTo>
                <a:lnTo>
                  <a:pt x="236" y="70"/>
                </a:lnTo>
                <a:lnTo>
                  <a:pt x="232" y="60"/>
                </a:lnTo>
                <a:lnTo>
                  <a:pt x="228" y="48"/>
                </a:lnTo>
                <a:lnTo>
                  <a:pt x="226" y="36"/>
                </a:lnTo>
                <a:lnTo>
                  <a:pt x="226" y="36"/>
                </a:lnTo>
                <a:lnTo>
                  <a:pt x="228" y="20"/>
                </a:lnTo>
                <a:lnTo>
                  <a:pt x="234" y="0"/>
                </a:lnTo>
                <a:lnTo>
                  <a:pt x="88" y="0"/>
                </a:lnTo>
                <a:close/>
              </a:path>
            </a:pathLst>
          </a:custGeom>
          <a:solidFill>
            <a:srgbClr val="C00000"/>
          </a:solidFill>
          <a:ln w="38100">
            <a:solidFill>
              <a:srgbClr val="000000"/>
            </a:solidFill>
            <a:prstDash val="solid"/>
            <a:round/>
            <a:headEnd/>
            <a:tailEnd/>
          </a:ln>
          <a:scene3d>
            <a:camera prst="isometricTopUp"/>
            <a:lightRig rig="threePt" dir="t"/>
          </a:scene3d>
          <a:sp3d extrusionH="57150">
            <a:bevelT/>
          </a:sp3d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51" name="Freeform 16"/>
          <p:cNvSpPr>
            <a:spLocks/>
          </p:cNvSpPr>
          <p:nvPr/>
        </p:nvSpPr>
        <p:spPr bwMode="auto">
          <a:xfrm>
            <a:off x="4788233" y="1800179"/>
            <a:ext cx="1025413" cy="842455"/>
          </a:xfrm>
          <a:custGeom>
            <a:avLst/>
            <a:gdLst>
              <a:gd name="T0" fmla="*/ 86 w 482"/>
              <a:gd name="T1" fmla="*/ 144 h 396"/>
              <a:gd name="T2" fmla="*/ 72 w 482"/>
              <a:gd name="T3" fmla="*/ 140 h 396"/>
              <a:gd name="T4" fmla="*/ 58 w 482"/>
              <a:gd name="T5" fmla="*/ 140 h 396"/>
              <a:gd name="T6" fmla="*/ 36 w 482"/>
              <a:gd name="T7" fmla="*/ 144 h 396"/>
              <a:gd name="T8" fmla="*/ 16 w 482"/>
              <a:gd name="T9" fmla="*/ 156 h 396"/>
              <a:gd name="T10" fmla="*/ 4 w 482"/>
              <a:gd name="T11" fmla="*/ 176 h 396"/>
              <a:gd name="T12" fmla="*/ 0 w 482"/>
              <a:gd name="T13" fmla="*/ 198 h 396"/>
              <a:gd name="T14" fmla="*/ 0 w 482"/>
              <a:gd name="T15" fmla="*/ 210 h 396"/>
              <a:gd name="T16" fmla="*/ 10 w 482"/>
              <a:gd name="T17" fmla="*/ 232 h 396"/>
              <a:gd name="T18" fmla="*/ 26 w 482"/>
              <a:gd name="T19" fmla="*/ 248 h 396"/>
              <a:gd name="T20" fmla="*/ 46 w 482"/>
              <a:gd name="T21" fmla="*/ 256 h 396"/>
              <a:gd name="T22" fmla="*/ 58 w 482"/>
              <a:gd name="T23" fmla="*/ 258 h 396"/>
              <a:gd name="T24" fmla="*/ 86 w 482"/>
              <a:gd name="T25" fmla="*/ 254 h 396"/>
              <a:gd name="T26" fmla="*/ 232 w 482"/>
              <a:gd name="T27" fmla="*/ 396 h 396"/>
              <a:gd name="T28" fmla="*/ 226 w 482"/>
              <a:gd name="T29" fmla="*/ 378 h 396"/>
              <a:gd name="T30" fmla="*/ 226 w 482"/>
              <a:gd name="T31" fmla="*/ 362 h 396"/>
              <a:gd name="T32" fmla="*/ 230 w 482"/>
              <a:gd name="T33" fmla="*/ 338 h 396"/>
              <a:gd name="T34" fmla="*/ 242 w 482"/>
              <a:gd name="T35" fmla="*/ 320 h 396"/>
              <a:gd name="T36" fmla="*/ 262 w 482"/>
              <a:gd name="T37" fmla="*/ 306 h 396"/>
              <a:gd name="T38" fmla="*/ 284 w 482"/>
              <a:gd name="T39" fmla="*/ 302 h 396"/>
              <a:gd name="T40" fmla="*/ 296 w 482"/>
              <a:gd name="T41" fmla="*/ 302 h 396"/>
              <a:gd name="T42" fmla="*/ 318 w 482"/>
              <a:gd name="T43" fmla="*/ 312 h 396"/>
              <a:gd name="T44" fmla="*/ 334 w 482"/>
              <a:gd name="T45" fmla="*/ 328 h 396"/>
              <a:gd name="T46" fmla="*/ 342 w 482"/>
              <a:gd name="T47" fmla="*/ 350 h 396"/>
              <a:gd name="T48" fmla="*/ 344 w 482"/>
              <a:gd name="T49" fmla="*/ 362 h 396"/>
              <a:gd name="T50" fmla="*/ 338 w 482"/>
              <a:gd name="T51" fmla="*/ 396 h 396"/>
              <a:gd name="T52" fmla="*/ 482 w 482"/>
              <a:gd name="T53" fmla="*/ 252 h 396"/>
              <a:gd name="T54" fmla="*/ 464 w 482"/>
              <a:gd name="T55" fmla="*/ 256 h 396"/>
              <a:gd name="T56" fmla="*/ 448 w 482"/>
              <a:gd name="T57" fmla="*/ 258 h 396"/>
              <a:gd name="T58" fmla="*/ 424 w 482"/>
              <a:gd name="T59" fmla="*/ 254 h 396"/>
              <a:gd name="T60" fmla="*/ 406 w 482"/>
              <a:gd name="T61" fmla="*/ 240 h 396"/>
              <a:gd name="T62" fmla="*/ 392 w 482"/>
              <a:gd name="T63" fmla="*/ 222 h 396"/>
              <a:gd name="T64" fmla="*/ 388 w 482"/>
              <a:gd name="T65" fmla="*/ 198 h 396"/>
              <a:gd name="T66" fmla="*/ 388 w 482"/>
              <a:gd name="T67" fmla="*/ 186 h 396"/>
              <a:gd name="T68" fmla="*/ 398 w 482"/>
              <a:gd name="T69" fmla="*/ 166 h 396"/>
              <a:gd name="T70" fmla="*/ 414 w 482"/>
              <a:gd name="T71" fmla="*/ 150 h 396"/>
              <a:gd name="T72" fmla="*/ 436 w 482"/>
              <a:gd name="T73" fmla="*/ 140 h 396"/>
              <a:gd name="T74" fmla="*/ 448 w 482"/>
              <a:gd name="T75" fmla="*/ 140 h 396"/>
              <a:gd name="T76" fmla="*/ 482 w 482"/>
              <a:gd name="T77" fmla="*/ 146 h 396"/>
              <a:gd name="T78" fmla="*/ 338 w 482"/>
              <a:gd name="T79" fmla="*/ 0 h 396"/>
              <a:gd name="T80" fmla="*/ 342 w 482"/>
              <a:gd name="T81" fmla="*/ 20 h 396"/>
              <a:gd name="T82" fmla="*/ 344 w 482"/>
              <a:gd name="T83" fmla="*/ 36 h 396"/>
              <a:gd name="T84" fmla="*/ 340 w 482"/>
              <a:gd name="T85" fmla="*/ 60 h 396"/>
              <a:gd name="T86" fmla="*/ 326 w 482"/>
              <a:gd name="T87" fmla="*/ 78 h 396"/>
              <a:gd name="T88" fmla="*/ 308 w 482"/>
              <a:gd name="T89" fmla="*/ 90 h 396"/>
              <a:gd name="T90" fmla="*/ 284 w 482"/>
              <a:gd name="T91" fmla="*/ 96 h 396"/>
              <a:gd name="T92" fmla="*/ 272 w 482"/>
              <a:gd name="T93" fmla="*/ 94 h 396"/>
              <a:gd name="T94" fmla="*/ 252 w 482"/>
              <a:gd name="T95" fmla="*/ 86 h 396"/>
              <a:gd name="T96" fmla="*/ 236 w 482"/>
              <a:gd name="T97" fmla="*/ 70 h 396"/>
              <a:gd name="T98" fmla="*/ 226 w 482"/>
              <a:gd name="T99" fmla="*/ 48 h 396"/>
              <a:gd name="T100" fmla="*/ 226 w 482"/>
              <a:gd name="T101" fmla="*/ 36 h 396"/>
              <a:gd name="T102" fmla="*/ 232 w 482"/>
              <a:gd name="T103" fmla="*/ 0 h 3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482" h="396">
                <a:moveTo>
                  <a:pt x="86" y="0"/>
                </a:moveTo>
                <a:lnTo>
                  <a:pt x="86" y="144"/>
                </a:lnTo>
                <a:lnTo>
                  <a:pt x="86" y="144"/>
                </a:lnTo>
                <a:lnTo>
                  <a:pt x="72" y="140"/>
                </a:lnTo>
                <a:lnTo>
                  <a:pt x="58" y="140"/>
                </a:lnTo>
                <a:lnTo>
                  <a:pt x="58" y="140"/>
                </a:lnTo>
                <a:lnTo>
                  <a:pt x="46" y="140"/>
                </a:lnTo>
                <a:lnTo>
                  <a:pt x="36" y="144"/>
                </a:lnTo>
                <a:lnTo>
                  <a:pt x="26" y="150"/>
                </a:lnTo>
                <a:lnTo>
                  <a:pt x="16" y="156"/>
                </a:lnTo>
                <a:lnTo>
                  <a:pt x="10" y="166"/>
                </a:lnTo>
                <a:lnTo>
                  <a:pt x="4" y="176"/>
                </a:lnTo>
                <a:lnTo>
                  <a:pt x="0" y="186"/>
                </a:lnTo>
                <a:lnTo>
                  <a:pt x="0" y="198"/>
                </a:lnTo>
                <a:lnTo>
                  <a:pt x="0" y="198"/>
                </a:lnTo>
                <a:lnTo>
                  <a:pt x="0" y="210"/>
                </a:lnTo>
                <a:lnTo>
                  <a:pt x="4" y="222"/>
                </a:lnTo>
                <a:lnTo>
                  <a:pt x="10" y="232"/>
                </a:lnTo>
                <a:lnTo>
                  <a:pt x="16" y="240"/>
                </a:lnTo>
                <a:lnTo>
                  <a:pt x="26" y="248"/>
                </a:lnTo>
                <a:lnTo>
                  <a:pt x="36" y="254"/>
                </a:lnTo>
                <a:lnTo>
                  <a:pt x="46" y="256"/>
                </a:lnTo>
                <a:lnTo>
                  <a:pt x="58" y="258"/>
                </a:lnTo>
                <a:lnTo>
                  <a:pt x="58" y="258"/>
                </a:lnTo>
                <a:lnTo>
                  <a:pt x="72" y="256"/>
                </a:lnTo>
                <a:lnTo>
                  <a:pt x="86" y="254"/>
                </a:lnTo>
                <a:lnTo>
                  <a:pt x="86" y="396"/>
                </a:lnTo>
                <a:lnTo>
                  <a:pt x="232" y="396"/>
                </a:lnTo>
                <a:lnTo>
                  <a:pt x="232" y="396"/>
                </a:lnTo>
                <a:lnTo>
                  <a:pt x="226" y="378"/>
                </a:lnTo>
                <a:lnTo>
                  <a:pt x="226" y="362"/>
                </a:lnTo>
                <a:lnTo>
                  <a:pt x="226" y="362"/>
                </a:lnTo>
                <a:lnTo>
                  <a:pt x="226" y="350"/>
                </a:lnTo>
                <a:lnTo>
                  <a:pt x="230" y="338"/>
                </a:lnTo>
                <a:lnTo>
                  <a:pt x="236" y="328"/>
                </a:lnTo>
                <a:lnTo>
                  <a:pt x="242" y="320"/>
                </a:lnTo>
                <a:lnTo>
                  <a:pt x="252" y="312"/>
                </a:lnTo>
                <a:lnTo>
                  <a:pt x="262" y="306"/>
                </a:lnTo>
                <a:lnTo>
                  <a:pt x="272" y="302"/>
                </a:lnTo>
                <a:lnTo>
                  <a:pt x="284" y="302"/>
                </a:lnTo>
                <a:lnTo>
                  <a:pt x="284" y="302"/>
                </a:lnTo>
                <a:lnTo>
                  <a:pt x="296" y="302"/>
                </a:lnTo>
                <a:lnTo>
                  <a:pt x="308" y="306"/>
                </a:lnTo>
                <a:lnTo>
                  <a:pt x="318" y="312"/>
                </a:lnTo>
                <a:lnTo>
                  <a:pt x="326" y="320"/>
                </a:lnTo>
                <a:lnTo>
                  <a:pt x="334" y="328"/>
                </a:lnTo>
                <a:lnTo>
                  <a:pt x="340" y="338"/>
                </a:lnTo>
                <a:lnTo>
                  <a:pt x="342" y="350"/>
                </a:lnTo>
                <a:lnTo>
                  <a:pt x="344" y="362"/>
                </a:lnTo>
                <a:lnTo>
                  <a:pt x="344" y="362"/>
                </a:lnTo>
                <a:lnTo>
                  <a:pt x="342" y="378"/>
                </a:lnTo>
                <a:lnTo>
                  <a:pt x="338" y="396"/>
                </a:lnTo>
                <a:lnTo>
                  <a:pt x="482" y="396"/>
                </a:lnTo>
                <a:lnTo>
                  <a:pt x="482" y="252"/>
                </a:lnTo>
                <a:lnTo>
                  <a:pt x="482" y="252"/>
                </a:lnTo>
                <a:lnTo>
                  <a:pt x="464" y="256"/>
                </a:lnTo>
                <a:lnTo>
                  <a:pt x="448" y="258"/>
                </a:lnTo>
                <a:lnTo>
                  <a:pt x="448" y="258"/>
                </a:lnTo>
                <a:lnTo>
                  <a:pt x="436" y="256"/>
                </a:lnTo>
                <a:lnTo>
                  <a:pt x="424" y="254"/>
                </a:lnTo>
                <a:lnTo>
                  <a:pt x="414" y="248"/>
                </a:lnTo>
                <a:lnTo>
                  <a:pt x="406" y="240"/>
                </a:lnTo>
                <a:lnTo>
                  <a:pt x="398" y="232"/>
                </a:lnTo>
                <a:lnTo>
                  <a:pt x="392" y="222"/>
                </a:lnTo>
                <a:lnTo>
                  <a:pt x="388" y="210"/>
                </a:lnTo>
                <a:lnTo>
                  <a:pt x="388" y="198"/>
                </a:lnTo>
                <a:lnTo>
                  <a:pt x="388" y="198"/>
                </a:lnTo>
                <a:lnTo>
                  <a:pt x="388" y="186"/>
                </a:lnTo>
                <a:lnTo>
                  <a:pt x="392" y="176"/>
                </a:lnTo>
                <a:lnTo>
                  <a:pt x="398" y="166"/>
                </a:lnTo>
                <a:lnTo>
                  <a:pt x="406" y="156"/>
                </a:lnTo>
                <a:lnTo>
                  <a:pt x="414" y="150"/>
                </a:lnTo>
                <a:lnTo>
                  <a:pt x="424" y="144"/>
                </a:lnTo>
                <a:lnTo>
                  <a:pt x="436" y="140"/>
                </a:lnTo>
                <a:lnTo>
                  <a:pt x="448" y="140"/>
                </a:lnTo>
                <a:lnTo>
                  <a:pt x="448" y="140"/>
                </a:lnTo>
                <a:lnTo>
                  <a:pt x="464" y="140"/>
                </a:lnTo>
                <a:lnTo>
                  <a:pt x="482" y="146"/>
                </a:lnTo>
                <a:lnTo>
                  <a:pt x="482" y="0"/>
                </a:lnTo>
                <a:lnTo>
                  <a:pt x="338" y="0"/>
                </a:lnTo>
                <a:lnTo>
                  <a:pt x="338" y="0"/>
                </a:lnTo>
                <a:lnTo>
                  <a:pt x="342" y="20"/>
                </a:lnTo>
                <a:lnTo>
                  <a:pt x="344" y="36"/>
                </a:lnTo>
                <a:lnTo>
                  <a:pt x="344" y="36"/>
                </a:lnTo>
                <a:lnTo>
                  <a:pt x="342" y="48"/>
                </a:lnTo>
                <a:lnTo>
                  <a:pt x="340" y="60"/>
                </a:lnTo>
                <a:lnTo>
                  <a:pt x="334" y="70"/>
                </a:lnTo>
                <a:lnTo>
                  <a:pt x="326" y="78"/>
                </a:lnTo>
                <a:lnTo>
                  <a:pt x="318" y="86"/>
                </a:lnTo>
                <a:lnTo>
                  <a:pt x="308" y="90"/>
                </a:lnTo>
                <a:lnTo>
                  <a:pt x="296" y="94"/>
                </a:lnTo>
                <a:lnTo>
                  <a:pt x="284" y="96"/>
                </a:lnTo>
                <a:lnTo>
                  <a:pt x="284" y="96"/>
                </a:lnTo>
                <a:lnTo>
                  <a:pt x="272" y="94"/>
                </a:lnTo>
                <a:lnTo>
                  <a:pt x="262" y="90"/>
                </a:lnTo>
                <a:lnTo>
                  <a:pt x="252" y="86"/>
                </a:lnTo>
                <a:lnTo>
                  <a:pt x="242" y="78"/>
                </a:lnTo>
                <a:lnTo>
                  <a:pt x="236" y="70"/>
                </a:lnTo>
                <a:lnTo>
                  <a:pt x="230" y="60"/>
                </a:lnTo>
                <a:lnTo>
                  <a:pt x="226" y="48"/>
                </a:lnTo>
                <a:lnTo>
                  <a:pt x="226" y="36"/>
                </a:lnTo>
                <a:lnTo>
                  <a:pt x="226" y="36"/>
                </a:lnTo>
                <a:lnTo>
                  <a:pt x="226" y="20"/>
                </a:lnTo>
                <a:lnTo>
                  <a:pt x="232" y="0"/>
                </a:lnTo>
                <a:lnTo>
                  <a:pt x="86" y="0"/>
                </a:lnTo>
                <a:close/>
              </a:path>
            </a:pathLst>
          </a:custGeom>
          <a:solidFill>
            <a:srgbClr val="FF0000"/>
          </a:solidFill>
          <a:ln w="38100">
            <a:solidFill>
              <a:srgbClr val="000000"/>
            </a:solidFill>
            <a:prstDash val="solid"/>
            <a:round/>
            <a:headEnd/>
            <a:tailEnd/>
          </a:ln>
          <a:scene3d>
            <a:camera prst="isometricTopUp"/>
            <a:lightRig rig="threePt" dir="t"/>
          </a:scene3d>
          <a:sp3d extrusionH="57150">
            <a:bevelT/>
          </a:sp3d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52" name="Freeform 17"/>
          <p:cNvSpPr>
            <a:spLocks/>
          </p:cNvSpPr>
          <p:nvPr/>
        </p:nvSpPr>
        <p:spPr bwMode="auto">
          <a:xfrm>
            <a:off x="7308370" y="1811751"/>
            <a:ext cx="1029668" cy="1029668"/>
          </a:xfrm>
          <a:custGeom>
            <a:avLst/>
            <a:gdLst>
              <a:gd name="T0" fmla="*/ 88 w 484"/>
              <a:gd name="T1" fmla="*/ 144 h 484"/>
              <a:gd name="T2" fmla="*/ 74 w 484"/>
              <a:gd name="T3" fmla="*/ 140 h 484"/>
              <a:gd name="T4" fmla="*/ 60 w 484"/>
              <a:gd name="T5" fmla="*/ 140 h 484"/>
              <a:gd name="T6" fmla="*/ 38 w 484"/>
              <a:gd name="T7" fmla="*/ 144 h 484"/>
              <a:gd name="T8" fmla="*/ 18 w 484"/>
              <a:gd name="T9" fmla="*/ 156 h 484"/>
              <a:gd name="T10" fmla="*/ 6 w 484"/>
              <a:gd name="T11" fmla="*/ 176 h 484"/>
              <a:gd name="T12" fmla="*/ 0 w 484"/>
              <a:gd name="T13" fmla="*/ 198 h 484"/>
              <a:gd name="T14" fmla="*/ 2 w 484"/>
              <a:gd name="T15" fmla="*/ 210 h 484"/>
              <a:gd name="T16" fmla="*/ 12 w 484"/>
              <a:gd name="T17" fmla="*/ 232 h 484"/>
              <a:gd name="T18" fmla="*/ 28 w 484"/>
              <a:gd name="T19" fmla="*/ 248 h 484"/>
              <a:gd name="T20" fmla="*/ 48 w 484"/>
              <a:gd name="T21" fmla="*/ 256 h 484"/>
              <a:gd name="T22" fmla="*/ 60 w 484"/>
              <a:gd name="T23" fmla="*/ 258 h 484"/>
              <a:gd name="T24" fmla="*/ 88 w 484"/>
              <a:gd name="T25" fmla="*/ 254 h 484"/>
              <a:gd name="T26" fmla="*/ 230 w 484"/>
              <a:gd name="T27" fmla="*/ 396 h 484"/>
              <a:gd name="T28" fmla="*/ 228 w 484"/>
              <a:gd name="T29" fmla="*/ 412 h 484"/>
              <a:gd name="T30" fmla="*/ 226 w 484"/>
              <a:gd name="T31" fmla="*/ 424 h 484"/>
              <a:gd name="T32" fmla="*/ 232 w 484"/>
              <a:gd name="T33" fmla="*/ 448 h 484"/>
              <a:gd name="T34" fmla="*/ 244 w 484"/>
              <a:gd name="T35" fmla="*/ 466 h 484"/>
              <a:gd name="T36" fmla="*/ 264 w 484"/>
              <a:gd name="T37" fmla="*/ 480 h 484"/>
              <a:gd name="T38" fmla="*/ 286 w 484"/>
              <a:gd name="T39" fmla="*/ 484 h 484"/>
              <a:gd name="T40" fmla="*/ 298 w 484"/>
              <a:gd name="T41" fmla="*/ 482 h 484"/>
              <a:gd name="T42" fmla="*/ 320 w 484"/>
              <a:gd name="T43" fmla="*/ 474 h 484"/>
              <a:gd name="T44" fmla="*/ 336 w 484"/>
              <a:gd name="T45" fmla="*/ 458 h 484"/>
              <a:gd name="T46" fmla="*/ 344 w 484"/>
              <a:gd name="T47" fmla="*/ 436 h 484"/>
              <a:gd name="T48" fmla="*/ 346 w 484"/>
              <a:gd name="T49" fmla="*/ 424 h 484"/>
              <a:gd name="T50" fmla="*/ 342 w 484"/>
              <a:gd name="T51" fmla="*/ 396 h 484"/>
              <a:gd name="T52" fmla="*/ 484 w 484"/>
              <a:gd name="T53" fmla="*/ 252 h 484"/>
              <a:gd name="T54" fmla="*/ 466 w 484"/>
              <a:gd name="T55" fmla="*/ 256 h 484"/>
              <a:gd name="T56" fmla="*/ 448 w 484"/>
              <a:gd name="T57" fmla="*/ 258 h 484"/>
              <a:gd name="T58" fmla="*/ 426 w 484"/>
              <a:gd name="T59" fmla="*/ 254 h 484"/>
              <a:gd name="T60" fmla="*/ 406 w 484"/>
              <a:gd name="T61" fmla="*/ 240 h 484"/>
              <a:gd name="T62" fmla="*/ 394 w 484"/>
              <a:gd name="T63" fmla="*/ 222 h 484"/>
              <a:gd name="T64" fmla="*/ 390 w 484"/>
              <a:gd name="T65" fmla="*/ 198 h 484"/>
              <a:gd name="T66" fmla="*/ 390 w 484"/>
              <a:gd name="T67" fmla="*/ 186 h 484"/>
              <a:gd name="T68" fmla="*/ 400 w 484"/>
              <a:gd name="T69" fmla="*/ 166 h 484"/>
              <a:gd name="T70" fmla="*/ 416 w 484"/>
              <a:gd name="T71" fmla="*/ 150 h 484"/>
              <a:gd name="T72" fmla="*/ 436 w 484"/>
              <a:gd name="T73" fmla="*/ 140 h 484"/>
              <a:gd name="T74" fmla="*/ 448 w 484"/>
              <a:gd name="T75" fmla="*/ 140 h 484"/>
              <a:gd name="T76" fmla="*/ 484 w 484"/>
              <a:gd name="T77" fmla="*/ 146 h 484"/>
              <a:gd name="T78" fmla="*/ 340 w 484"/>
              <a:gd name="T79" fmla="*/ 0 h 484"/>
              <a:gd name="T80" fmla="*/ 344 w 484"/>
              <a:gd name="T81" fmla="*/ 20 h 484"/>
              <a:gd name="T82" fmla="*/ 346 w 484"/>
              <a:gd name="T83" fmla="*/ 36 h 484"/>
              <a:gd name="T84" fmla="*/ 340 w 484"/>
              <a:gd name="T85" fmla="*/ 60 h 484"/>
              <a:gd name="T86" fmla="*/ 328 w 484"/>
              <a:gd name="T87" fmla="*/ 78 h 484"/>
              <a:gd name="T88" fmla="*/ 310 w 484"/>
              <a:gd name="T89" fmla="*/ 90 h 484"/>
              <a:gd name="T90" fmla="*/ 286 w 484"/>
              <a:gd name="T91" fmla="*/ 96 h 484"/>
              <a:gd name="T92" fmla="*/ 274 w 484"/>
              <a:gd name="T93" fmla="*/ 94 h 484"/>
              <a:gd name="T94" fmla="*/ 252 w 484"/>
              <a:gd name="T95" fmla="*/ 86 h 484"/>
              <a:gd name="T96" fmla="*/ 236 w 484"/>
              <a:gd name="T97" fmla="*/ 70 h 484"/>
              <a:gd name="T98" fmla="*/ 228 w 484"/>
              <a:gd name="T99" fmla="*/ 48 h 484"/>
              <a:gd name="T100" fmla="*/ 226 w 484"/>
              <a:gd name="T101" fmla="*/ 36 h 484"/>
              <a:gd name="T102" fmla="*/ 234 w 484"/>
              <a:gd name="T103" fmla="*/ 0 h 4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484" h="484">
                <a:moveTo>
                  <a:pt x="88" y="0"/>
                </a:moveTo>
                <a:lnTo>
                  <a:pt x="88" y="144"/>
                </a:lnTo>
                <a:lnTo>
                  <a:pt x="88" y="144"/>
                </a:lnTo>
                <a:lnTo>
                  <a:pt x="74" y="140"/>
                </a:lnTo>
                <a:lnTo>
                  <a:pt x="60" y="140"/>
                </a:lnTo>
                <a:lnTo>
                  <a:pt x="60" y="140"/>
                </a:lnTo>
                <a:lnTo>
                  <a:pt x="48" y="140"/>
                </a:lnTo>
                <a:lnTo>
                  <a:pt x="38" y="144"/>
                </a:lnTo>
                <a:lnTo>
                  <a:pt x="28" y="150"/>
                </a:lnTo>
                <a:lnTo>
                  <a:pt x="18" y="156"/>
                </a:lnTo>
                <a:lnTo>
                  <a:pt x="12" y="166"/>
                </a:lnTo>
                <a:lnTo>
                  <a:pt x="6" y="176"/>
                </a:lnTo>
                <a:lnTo>
                  <a:pt x="2" y="186"/>
                </a:lnTo>
                <a:lnTo>
                  <a:pt x="0" y="198"/>
                </a:lnTo>
                <a:lnTo>
                  <a:pt x="0" y="198"/>
                </a:lnTo>
                <a:lnTo>
                  <a:pt x="2" y="210"/>
                </a:lnTo>
                <a:lnTo>
                  <a:pt x="6" y="222"/>
                </a:lnTo>
                <a:lnTo>
                  <a:pt x="12" y="232"/>
                </a:lnTo>
                <a:lnTo>
                  <a:pt x="18" y="240"/>
                </a:lnTo>
                <a:lnTo>
                  <a:pt x="28" y="248"/>
                </a:lnTo>
                <a:lnTo>
                  <a:pt x="38" y="254"/>
                </a:lnTo>
                <a:lnTo>
                  <a:pt x="48" y="256"/>
                </a:lnTo>
                <a:lnTo>
                  <a:pt x="60" y="258"/>
                </a:lnTo>
                <a:lnTo>
                  <a:pt x="60" y="258"/>
                </a:lnTo>
                <a:lnTo>
                  <a:pt x="74" y="256"/>
                </a:lnTo>
                <a:lnTo>
                  <a:pt x="88" y="254"/>
                </a:lnTo>
                <a:lnTo>
                  <a:pt x="88" y="396"/>
                </a:lnTo>
                <a:lnTo>
                  <a:pt x="230" y="396"/>
                </a:lnTo>
                <a:lnTo>
                  <a:pt x="230" y="396"/>
                </a:lnTo>
                <a:lnTo>
                  <a:pt x="228" y="412"/>
                </a:lnTo>
                <a:lnTo>
                  <a:pt x="226" y="424"/>
                </a:lnTo>
                <a:lnTo>
                  <a:pt x="226" y="424"/>
                </a:lnTo>
                <a:lnTo>
                  <a:pt x="228" y="436"/>
                </a:lnTo>
                <a:lnTo>
                  <a:pt x="232" y="448"/>
                </a:lnTo>
                <a:lnTo>
                  <a:pt x="236" y="458"/>
                </a:lnTo>
                <a:lnTo>
                  <a:pt x="244" y="466"/>
                </a:lnTo>
                <a:lnTo>
                  <a:pt x="252" y="474"/>
                </a:lnTo>
                <a:lnTo>
                  <a:pt x="264" y="480"/>
                </a:lnTo>
                <a:lnTo>
                  <a:pt x="274" y="482"/>
                </a:lnTo>
                <a:lnTo>
                  <a:pt x="286" y="484"/>
                </a:lnTo>
                <a:lnTo>
                  <a:pt x="286" y="484"/>
                </a:lnTo>
                <a:lnTo>
                  <a:pt x="298" y="482"/>
                </a:lnTo>
                <a:lnTo>
                  <a:pt x="310" y="480"/>
                </a:lnTo>
                <a:lnTo>
                  <a:pt x="320" y="474"/>
                </a:lnTo>
                <a:lnTo>
                  <a:pt x="328" y="466"/>
                </a:lnTo>
                <a:lnTo>
                  <a:pt x="336" y="458"/>
                </a:lnTo>
                <a:lnTo>
                  <a:pt x="340" y="448"/>
                </a:lnTo>
                <a:lnTo>
                  <a:pt x="344" y="436"/>
                </a:lnTo>
                <a:lnTo>
                  <a:pt x="346" y="424"/>
                </a:lnTo>
                <a:lnTo>
                  <a:pt x="346" y="424"/>
                </a:lnTo>
                <a:lnTo>
                  <a:pt x="344" y="412"/>
                </a:lnTo>
                <a:lnTo>
                  <a:pt x="342" y="396"/>
                </a:lnTo>
                <a:lnTo>
                  <a:pt x="484" y="396"/>
                </a:lnTo>
                <a:lnTo>
                  <a:pt x="484" y="252"/>
                </a:lnTo>
                <a:lnTo>
                  <a:pt x="484" y="252"/>
                </a:lnTo>
                <a:lnTo>
                  <a:pt x="466" y="256"/>
                </a:lnTo>
                <a:lnTo>
                  <a:pt x="448" y="258"/>
                </a:lnTo>
                <a:lnTo>
                  <a:pt x="448" y="258"/>
                </a:lnTo>
                <a:lnTo>
                  <a:pt x="436" y="256"/>
                </a:lnTo>
                <a:lnTo>
                  <a:pt x="426" y="254"/>
                </a:lnTo>
                <a:lnTo>
                  <a:pt x="416" y="248"/>
                </a:lnTo>
                <a:lnTo>
                  <a:pt x="406" y="240"/>
                </a:lnTo>
                <a:lnTo>
                  <a:pt x="400" y="232"/>
                </a:lnTo>
                <a:lnTo>
                  <a:pt x="394" y="222"/>
                </a:lnTo>
                <a:lnTo>
                  <a:pt x="390" y="210"/>
                </a:lnTo>
                <a:lnTo>
                  <a:pt x="390" y="198"/>
                </a:lnTo>
                <a:lnTo>
                  <a:pt x="390" y="198"/>
                </a:lnTo>
                <a:lnTo>
                  <a:pt x="390" y="186"/>
                </a:lnTo>
                <a:lnTo>
                  <a:pt x="394" y="176"/>
                </a:lnTo>
                <a:lnTo>
                  <a:pt x="400" y="166"/>
                </a:lnTo>
                <a:lnTo>
                  <a:pt x="406" y="156"/>
                </a:lnTo>
                <a:lnTo>
                  <a:pt x="416" y="150"/>
                </a:lnTo>
                <a:lnTo>
                  <a:pt x="426" y="144"/>
                </a:lnTo>
                <a:lnTo>
                  <a:pt x="436" y="140"/>
                </a:lnTo>
                <a:lnTo>
                  <a:pt x="448" y="140"/>
                </a:lnTo>
                <a:lnTo>
                  <a:pt x="448" y="140"/>
                </a:lnTo>
                <a:lnTo>
                  <a:pt x="466" y="140"/>
                </a:lnTo>
                <a:lnTo>
                  <a:pt x="484" y="146"/>
                </a:lnTo>
                <a:lnTo>
                  <a:pt x="484" y="0"/>
                </a:lnTo>
                <a:lnTo>
                  <a:pt x="340" y="0"/>
                </a:lnTo>
                <a:lnTo>
                  <a:pt x="340" y="0"/>
                </a:lnTo>
                <a:lnTo>
                  <a:pt x="344" y="20"/>
                </a:lnTo>
                <a:lnTo>
                  <a:pt x="346" y="36"/>
                </a:lnTo>
                <a:lnTo>
                  <a:pt x="346" y="36"/>
                </a:lnTo>
                <a:lnTo>
                  <a:pt x="344" y="48"/>
                </a:lnTo>
                <a:lnTo>
                  <a:pt x="340" y="60"/>
                </a:lnTo>
                <a:lnTo>
                  <a:pt x="336" y="70"/>
                </a:lnTo>
                <a:lnTo>
                  <a:pt x="328" y="78"/>
                </a:lnTo>
                <a:lnTo>
                  <a:pt x="320" y="86"/>
                </a:lnTo>
                <a:lnTo>
                  <a:pt x="310" y="90"/>
                </a:lnTo>
                <a:lnTo>
                  <a:pt x="298" y="94"/>
                </a:lnTo>
                <a:lnTo>
                  <a:pt x="286" y="96"/>
                </a:lnTo>
                <a:lnTo>
                  <a:pt x="286" y="96"/>
                </a:lnTo>
                <a:lnTo>
                  <a:pt x="274" y="94"/>
                </a:lnTo>
                <a:lnTo>
                  <a:pt x="264" y="90"/>
                </a:lnTo>
                <a:lnTo>
                  <a:pt x="252" y="86"/>
                </a:lnTo>
                <a:lnTo>
                  <a:pt x="244" y="78"/>
                </a:lnTo>
                <a:lnTo>
                  <a:pt x="236" y="70"/>
                </a:lnTo>
                <a:lnTo>
                  <a:pt x="232" y="60"/>
                </a:lnTo>
                <a:lnTo>
                  <a:pt x="228" y="48"/>
                </a:lnTo>
                <a:lnTo>
                  <a:pt x="226" y="36"/>
                </a:lnTo>
                <a:lnTo>
                  <a:pt x="226" y="36"/>
                </a:lnTo>
                <a:lnTo>
                  <a:pt x="228" y="20"/>
                </a:lnTo>
                <a:lnTo>
                  <a:pt x="234" y="0"/>
                </a:lnTo>
                <a:lnTo>
                  <a:pt x="88" y="0"/>
                </a:lnTo>
                <a:close/>
              </a:path>
            </a:pathLst>
          </a:custGeom>
          <a:solidFill>
            <a:srgbClr val="FF0000"/>
          </a:solidFill>
          <a:ln w="38100">
            <a:solidFill>
              <a:srgbClr val="000000"/>
            </a:solidFill>
            <a:prstDash val="solid"/>
            <a:round/>
            <a:headEnd/>
            <a:tailEnd/>
          </a:ln>
          <a:scene3d>
            <a:camera prst="isometricTopUp"/>
            <a:lightRig rig="threePt" dir="t"/>
          </a:scene3d>
          <a:sp3d extrusionH="57150">
            <a:bevelT/>
          </a:sp3d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53" name="Freeform 10"/>
          <p:cNvSpPr>
            <a:spLocks/>
          </p:cNvSpPr>
          <p:nvPr/>
        </p:nvSpPr>
        <p:spPr bwMode="auto">
          <a:xfrm rot="5400000">
            <a:off x="3099065" y="4355825"/>
            <a:ext cx="1216880" cy="842456"/>
          </a:xfrm>
          <a:custGeom>
            <a:avLst/>
            <a:gdLst>
              <a:gd name="T0" fmla="*/ 88 w 572"/>
              <a:gd name="T1" fmla="*/ 144 h 396"/>
              <a:gd name="T2" fmla="*/ 74 w 572"/>
              <a:gd name="T3" fmla="*/ 140 h 396"/>
              <a:gd name="T4" fmla="*/ 60 w 572"/>
              <a:gd name="T5" fmla="*/ 140 h 396"/>
              <a:gd name="T6" fmla="*/ 36 w 572"/>
              <a:gd name="T7" fmla="*/ 144 h 396"/>
              <a:gd name="T8" fmla="*/ 18 w 572"/>
              <a:gd name="T9" fmla="*/ 156 h 396"/>
              <a:gd name="T10" fmla="*/ 6 w 572"/>
              <a:gd name="T11" fmla="*/ 176 h 396"/>
              <a:gd name="T12" fmla="*/ 0 w 572"/>
              <a:gd name="T13" fmla="*/ 198 h 396"/>
              <a:gd name="T14" fmla="*/ 2 w 572"/>
              <a:gd name="T15" fmla="*/ 210 h 396"/>
              <a:gd name="T16" fmla="*/ 10 w 572"/>
              <a:gd name="T17" fmla="*/ 232 h 396"/>
              <a:gd name="T18" fmla="*/ 26 w 572"/>
              <a:gd name="T19" fmla="*/ 248 h 396"/>
              <a:gd name="T20" fmla="*/ 48 w 572"/>
              <a:gd name="T21" fmla="*/ 256 h 396"/>
              <a:gd name="T22" fmla="*/ 60 w 572"/>
              <a:gd name="T23" fmla="*/ 258 h 396"/>
              <a:gd name="T24" fmla="*/ 88 w 572"/>
              <a:gd name="T25" fmla="*/ 254 h 396"/>
              <a:gd name="T26" fmla="*/ 234 w 572"/>
              <a:gd name="T27" fmla="*/ 396 h 396"/>
              <a:gd name="T28" fmla="*/ 228 w 572"/>
              <a:gd name="T29" fmla="*/ 378 h 396"/>
              <a:gd name="T30" fmla="*/ 226 w 572"/>
              <a:gd name="T31" fmla="*/ 360 h 396"/>
              <a:gd name="T32" fmla="*/ 232 w 572"/>
              <a:gd name="T33" fmla="*/ 338 h 396"/>
              <a:gd name="T34" fmla="*/ 244 w 572"/>
              <a:gd name="T35" fmla="*/ 318 h 396"/>
              <a:gd name="T36" fmla="*/ 262 w 572"/>
              <a:gd name="T37" fmla="*/ 306 h 396"/>
              <a:gd name="T38" fmla="*/ 286 w 572"/>
              <a:gd name="T39" fmla="*/ 302 h 396"/>
              <a:gd name="T40" fmla="*/ 298 w 572"/>
              <a:gd name="T41" fmla="*/ 302 h 396"/>
              <a:gd name="T42" fmla="*/ 320 w 572"/>
              <a:gd name="T43" fmla="*/ 312 h 396"/>
              <a:gd name="T44" fmla="*/ 336 w 572"/>
              <a:gd name="T45" fmla="*/ 328 h 396"/>
              <a:gd name="T46" fmla="*/ 344 w 572"/>
              <a:gd name="T47" fmla="*/ 348 h 396"/>
              <a:gd name="T48" fmla="*/ 346 w 572"/>
              <a:gd name="T49" fmla="*/ 360 h 396"/>
              <a:gd name="T50" fmla="*/ 338 w 572"/>
              <a:gd name="T51" fmla="*/ 396 h 396"/>
              <a:gd name="T52" fmla="*/ 484 w 572"/>
              <a:gd name="T53" fmla="*/ 254 h 396"/>
              <a:gd name="T54" fmla="*/ 498 w 572"/>
              <a:gd name="T55" fmla="*/ 256 h 396"/>
              <a:gd name="T56" fmla="*/ 512 w 572"/>
              <a:gd name="T57" fmla="*/ 258 h 396"/>
              <a:gd name="T58" fmla="*/ 534 w 572"/>
              <a:gd name="T59" fmla="*/ 254 h 396"/>
              <a:gd name="T60" fmla="*/ 554 w 572"/>
              <a:gd name="T61" fmla="*/ 240 h 396"/>
              <a:gd name="T62" fmla="*/ 566 w 572"/>
              <a:gd name="T63" fmla="*/ 222 h 396"/>
              <a:gd name="T64" fmla="*/ 572 w 572"/>
              <a:gd name="T65" fmla="*/ 198 h 396"/>
              <a:gd name="T66" fmla="*/ 570 w 572"/>
              <a:gd name="T67" fmla="*/ 186 h 396"/>
              <a:gd name="T68" fmla="*/ 560 w 572"/>
              <a:gd name="T69" fmla="*/ 166 h 396"/>
              <a:gd name="T70" fmla="*/ 544 w 572"/>
              <a:gd name="T71" fmla="*/ 150 h 396"/>
              <a:gd name="T72" fmla="*/ 524 w 572"/>
              <a:gd name="T73" fmla="*/ 140 h 396"/>
              <a:gd name="T74" fmla="*/ 512 w 572"/>
              <a:gd name="T75" fmla="*/ 140 h 396"/>
              <a:gd name="T76" fmla="*/ 484 w 572"/>
              <a:gd name="T77" fmla="*/ 144 h 396"/>
              <a:gd name="T78" fmla="*/ 338 w 572"/>
              <a:gd name="T79" fmla="*/ 0 h 396"/>
              <a:gd name="T80" fmla="*/ 344 w 572"/>
              <a:gd name="T81" fmla="*/ 20 h 396"/>
              <a:gd name="T82" fmla="*/ 346 w 572"/>
              <a:gd name="T83" fmla="*/ 36 h 396"/>
              <a:gd name="T84" fmla="*/ 340 w 572"/>
              <a:gd name="T85" fmla="*/ 60 h 396"/>
              <a:gd name="T86" fmla="*/ 328 w 572"/>
              <a:gd name="T87" fmla="*/ 78 h 396"/>
              <a:gd name="T88" fmla="*/ 310 w 572"/>
              <a:gd name="T89" fmla="*/ 90 h 396"/>
              <a:gd name="T90" fmla="*/ 286 w 572"/>
              <a:gd name="T91" fmla="*/ 96 h 396"/>
              <a:gd name="T92" fmla="*/ 274 w 572"/>
              <a:gd name="T93" fmla="*/ 94 h 396"/>
              <a:gd name="T94" fmla="*/ 252 w 572"/>
              <a:gd name="T95" fmla="*/ 86 h 396"/>
              <a:gd name="T96" fmla="*/ 236 w 572"/>
              <a:gd name="T97" fmla="*/ 70 h 396"/>
              <a:gd name="T98" fmla="*/ 228 w 572"/>
              <a:gd name="T99" fmla="*/ 48 h 396"/>
              <a:gd name="T100" fmla="*/ 226 w 572"/>
              <a:gd name="T101" fmla="*/ 36 h 396"/>
              <a:gd name="T102" fmla="*/ 234 w 572"/>
              <a:gd name="T103" fmla="*/ 0 h 3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572" h="396">
                <a:moveTo>
                  <a:pt x="88" y="0"/>
                </a:moveTo>
                <a:lnTo>
                  <a:pt x="88" y="144"/>
                </a:lnTo>
                <a:lnTo>
                  <a:pt x="88" y="144"/>
                </a:lnTo>
                <a:lnTo>
                  <a:pt x="74" y="140"/>
                </a:lnTo>
                <a:lnTo>
                  <a:pt x="60" y="140"/>
                </a:lnTo>
                <a:lnTo>
                  <a:pt x="60" y="140"/>
                </a:lnTo>
                <a:lnTo>
                  <a:pt x="48" y="140"/>
                </a:lnTo>
                <a:lnTo>
                  <a:pt x="36" y="144"/>
                </a:lnTo>
                <a:lnTo>
                  <a:pt x="26" y="150"/>
                </a:lnTo>
                <a:lnTo>
                  <a:pt x="18" y="156"/>
                </a:lnTo>
                <a:lnTo>
                  <a:pt x="10" y="166"/>
                </a:lnTo>
                <a:lnTo>
                  <a:pt x="6" y="176"/>
                </a:lnTo>
                <a:lnTo>
                  <a:pt x="2" y="186"/>
                </a:lnTo>
                <a:lnTo>
                  <a:pt x="0" y="198"/>
                </a:lnTo>
                <a:lnTo>
                  <a:pt x="0" y="198"/>
                </a:lnTo>
                <a:lnTo>
                  <a:pt x="2" y="210"/>
                </a:lnTo>
                <a:lnTo>
                  <a:pt x="6" y="222"/>
                </a:lnTo>
                <a:lnTo>
                  <a:pt x="10" y="232"/>
                </a:lnTo>
                <a:lnTo>
                  <a:pt x="18" y="240"/>
                </a:lnTo>
                <a:lnTo>
                  <a:pt x="26" y="248"/>
                </a:lnTo>
                <a:lnTo>
                  <a:pt x="36" y="254"/>
                </a:lnTo>
                <a:lnTo>
                  <a:pt x="48" y="256"/>
                </a:lnTo>
                <a:lnTo>
                  <a:pt x="60" y="258"/>
                </a:lnTo>
                <a:lnTo>
                  <a:pt x="60" y="258"/>
                </a:lnTo>
                <a:lnTo>
                  <a:pt x="74" y="256"/>
                </a:lnTo>
                <a:lnTo>
                  <a:pt x="88" y="254"/>
                </a:lnTo>
                <a:lnTo>
                  <a:pt x="88" y="396"/>
                </a:lnTo>
                <a:lnTo>
                  <a:pt x="234" y="396"/>
                </a:lnTo>
                <a:lnTo>
                  <a:pt x="234" y="396"/>
                </a:lnTo>
                <a:lnTo>
                  <a:pt x="228" y="378"/>
                </a:lnTo>
                <a:lnTo>
                  <a:pt x="226" y="360"/>
                </a:lnTo>
                <a:lnTo>
                  <a:pt x="226" y="360"/>
                </a:lnTo>
                <a:lnTo>
                  <a:pt x="228" y="348"/>
                </a:lnTo>
                <a:lnTo>
                  <a:pt x="232" y="338"/>
                </a:lnTo>
                <a:lnTo>
                  <a:pt x="236" y="328"/>
                </a:lnTo>
                <a:lnTo>
                  <a:pt x="244" y="318"/>
                </a:lnTo>
                <a:lnTo>
                  <a:pt x="252" y="312"/>
                </a:lnTo>
                <a:lnTo>
                  <a:pt x="262" y="306"/>
                </a:lnTo>
                <a:lnTo>
                  <a:pt x="274" y="302"/>
                </a:lnTo>
                <a:lnTo>
                  <a:pt x="286" y="302"/>
                </a:lnTo>
                <a:lnTo>
                  <a:pt x="286" y="302"/>
                </a:lnTo>
                <a:lnTo>
                  <a:pt x="298" y="302"/>
                </a:lnTo>
                <a:lnTo>
                  <a:pt x="310" y="306"/>
                </a:lnTo>
                <a:lnTo>
                  <a:pt x="320" y="312"/>
                </a:lnTo>
                <a:lnTo>
                  <a:pt x="328" y="318"/>
                </a:lnTo>
                <a:lnTo>
                  <a:pt x="336" y="328"/>
                </a:lnTo>
                <a:lnTo>
                  <a:pt x="340" y="338"/>
                </a:lnTo>
                <a:lnTo>
                  <a:pt x="344" y="348"/>
                </a:lnTo>
                <a:lnTo>
                  <a:pt x="346" y="360"/>
                </a:lnTo>
                <a:lnTo>
                  <a:pt x="346" y="360"/>
                </a:lnTo>
                <a:lnTo>
                  <a:pt x="344" y="378"/>
                </a:lnTo>
                <a:lnTo>
                  <a:pt x="338" y="396"/>
                </a:lnTo>
                <a:lnTo>
                  <a:pt x="484" y="396"/>
                </a:lnTo>
                <a:lnTo>
                  <a:pt x="484" y="254"/>
                </a:lnTo>
                <a:lnTo>
                  <a:pt x="484" y="254"/>
                </a:lnTo>
                <a:lnTo>
                  <a:pt x="498" y="256"/>
                </a:lnTo>
                <a:lnTo>
                  <a:pt x="512" y="258"/>
                </a:lnTo>
                <a:lnTo>
                  <a:pt x="512" y="258"/>
                </a:lnTo>
                <a:lnTo>
                  <a:pt x="524" y="256"/>
                </a:lnTo>
                <a:lnTo>
                  <a:pt x="534" y="254"/>
                </a:lnTo>
                <a:lnTo>
                  <a:pt x="544" y="248"/>
                </a:lnTo>
                <a:lnTo>
                  <a:pt x="554" y="240"/>
                </a:lnTo>
                <a:lnTo>
                  <a:pt x="560" y="232"/>
                </a:lnTo>
                <a:lnTo>
                  <a:pt x="566" y="222"/>
                </a:lnTo>
                <a:lnTo>
                  <a:pt x="570" y="210"/>
                </a:lnTo>
                <a:lnTo>
                  <a:pt x="572" y="198"/>
                </a:lnTo>
                <a:lnTo>
                  <a:pt x="572" y="198"/>
                </a:lnTo>
                <a:lnTo>
                  <a:pt x="570" y="186"/>
                </a:lnTo>
                <a:lnTo>
                  <a:pt x="566" y="176"/>
                </a:lnTo>
                <a:lnTo>
                  <a:pt x="560" y="166"/>
                </a:lnTo>
                <a:lnTo>
                  <a:pt x="554" y="156"/>
                </a:lnTo>
                <a:lnTo>
                  <a:pt x="544" y="150"/>
                </a:lnTo>
                <a:lnTo>
                  <a:pt x="534" y="144"/>
                </a:lnTo>
                <a:lnTo>
                  <a:pt x="524" y="140"/>
                </a:lnTo>
                <a:lnTo>
                  <a:pt x="512" y="140"/>
                </a:lnTo>
                <a:lnTo>
                  <a:pt x="512" y="140"/>
                </a:lnTo>
                <a:lnTo>
                  <a:pt x="498" y="140"/>
                </a:lnTo>
                <a:lnTo>
                  <a:pt x="484" y="144"/>
                </a:lnTo>
                <a:lnTo>
                  <a:pt x="484" y="0"/>
                </a:lnTo>
                <a:lnTo>
                  <a:pt x="338" y="0"/>
                </a:lnTo>
                <a:lnTo>
                  <a:pt x="338" y="0"/>
                </a:lnTo>
                <a:lnTo>
                  <a:pt x="344" y="20"/>
                </a:lnTo>
                <a:lnTo>
                  <a:pt x="346" y="36"/>
                </a:lnTo>
                <a:lnTo>
                  <a:pt x="346" y="36"/>
                </a:lnTo>
                <a:lnTo>
                  <a:pt x="344" y="48"/>
                </a:lnTo>
                <a:lnTo>
                  <a:pt x="340" y="60"/>
                </a:lnTo>
                <a:lnTo>
                  <a:pt x="336" y="70"/>
                </a:lnTo>
                <a:lnTo>
                  <a:pt x="328" y="78"/>
                </a:lnTo>
                <a:lnTo>
                  <a:pt x="320" y="86"/>
                </a:lnTo>
                <a:lnTo>
                  <a:pt x="310" y="90"/>
                </a:lnTo>
                <a:lnTo>
                  <a:pt x="298" y="94"/>
                </a:lnTo>
                <a:lnTo>
                  <a:pt x="286" y="96"/>
                </a:lnTo>
                <a:lnTo>
                  <a:pt x="286" y="96"/>
                </a:lnTo>
                <a:lnTo>
                  <a:pt x="274" y="94"/>
                </a:lnTo>
                <a:lnTo>
                  <a:pt x="262" y="90"/>
                </a:lnTo>
                <a:lnTo>
                  <a:pt x="252" y="86"/>
                </a:lnTo>
                <a:lnTo>
                  <a:pt x="244" y="78"/>
                </a:lnTo>
                <a:lnTo>
                  <a:pt x="236" y="70"/>
                </a:lnTo>
                <a:lnTo>
                  <a:pt x="232" y="60"/>
                </a:lnTo>
                <a:lnTo>
                  <a:pt x="228" y="48"/>
                </a:lnTo>
                <a:lnTo>
                  <a:pt x="226" y="36"/>
                </a:lnTo>
                <a:lnTo>
                  <a:pt x="226" y="36"/>
                </a:lnTo>
                <a:lnTo>
                  <a:pt x="228" y="20"/>
                </a:lnTo>
                <a:lnTo>
                  <a:pt x="234" y="0"/>
                </a:lnTo>
                <a:lnTo>
                  <a:pt x="88" y="0"/>
                </a:lnTo>
                <a:close/>
              </a:path>
            </a:pathLst>
          </a:custGeom>
          <a:solidFill>
            <a:srgbClr val="FF0000"/>
          </a:solidFill>
          <a:ln w="38100">
            <a:solidFill>
              <a:srgbClr val="000000"/>
            </a:solidFill>
            <a:prstDash val="solid"/>
            <a:round/>
            <a:headEnd/>
            <a:tailEnd/>
          </a:ln>
          <a:scene3d>
            <a:camera prst="isometricTopUp"/>
            <a:lightRig rig="threePt" dir="t"/>
          </a:scene3d>
          <a:sp3d extrusionH="57150">
            <a:bevelT/>
          </a:sp3d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54" name="Freeform 11"/>
          <p:cNvSpPr>
            <a:spLocks/>
          </p:cNvSpPr>
          <p:nvPr/>
        </p:nvSpPr>
        <p:spPr bwMode="auto">
          <a:xfrm rot="10800000">
            <a:off x="3937266" y="4168613"/>
            <a:ext cx="1216881" cy="1029668"/>
          </a:xfrm>
          <a:custGeom>
            <a:avLst/>
            <a:gdLst>
              <a:gd name="T0" fmla="*/ 88 w 572"/>
              <a:gd name="T1" fmla="*/ 144 h 484"/>
              <a:gd name="T2" fmla="*/ 74 w 572"/>
              <a:gd name="T3" fmla="*/ 140 h 484"/>
              <a:gd name="T4" fmla="*/ 60 w 572"/>
              <a:gd name="T5" fmla="*/ 140 h 484"/>
              <a:gd name="T6" fmla="*/ 38 w 572"/>
              <a:gd name="T7" fmla="*/ 144 h 484"/>
              <a:gd name="T8" fmla="*/ 18 w 572"/>
              <a:gd name="T9" fmla="*/ 156 h 484"/>
              <a:gd name="T10" fmla="*/ 6 w 572"/>
              <a:gd name="T11" fmla="*/ 176 h 484"/>
              <a:gd name="T12" fmla="*/ 0 w 572"/>
              <a:gd name="T13" fmla="*/ 198 h 484"/>
              <a:gd name="T14" fmla="*/ 2 w 572"/>
              <a:gd name="T15" fmla="*/ 210 h 484"/>
              <a:gd name="T16" fmla="*/ 12 w 572"/>
              <a:gd name="T17" fmla="*/ 232 h 484"/>
              <a:gd name="T18" fmla="*/ 28 w 572"/>
              <a:gd name="T19" fmla="*/ 248 h 484"/>
              <a:gd name="T20" fmla="*/ 48 w 572"/>
              <a:gd name="T21" fmla="*/ 256 h 484"/>
              <a:gd name="T22" fmla="*/ 60 w 572"/>
              <a:gd name="T23" fmla="*/ 258 h 484"/>
              <a:gd name="T24" fmla="*/ 88 w 572"/>
              <a:gd name="T25" fmla="*/ 254 h 484"/>
              <a:gd name="T26" fmla="*/ 230 w 572"/>
              <a:gd name="T27" fmla="*/ 396 h 484"/>
              <a:gd name="T28" fmla="*/ 228 w 572"/>
              <a:gd name="T29" fmla="*/ 412 h 484"/>
              <a:gd name="T30" fmla="*/ 226 w 572"/>
              <a:gd name="T31" fmla="*/ 424 h 484"/>
              <a:gd name="T32" fmla="*/ 232 w 572"/>
              <a:gd name="T33" fmla="*/ 448 h 484"/>
              <a:gd name="T34" fmla="*/ 244 w 572"/>
              <a:gd name="T35" fmla="*/ 466 h 484"/>
              <a:gd name="T36" fmla="*/ 262 w 572"/>
              <a:gd name="T37" fmla="*/ 480 h 484"/>
              <a:gd name="T38" fmla="*/ 286 w 572"/>
              <a:gd name="T39" fmla="*/ 484 h 484"/>
              <a:gd name="T40" fmla="*/ 298 w 572"/>
              <a:gd name="T41" fmla="*/ 482 h 484"/>
              <a:gd name="T42" fmla="*/ 320 w 572"/>
              <a:gd name="T43" fmla="*/ 474 h 484"/>
              <a:gd name="T44" fmla="*/ 336 w 572"/>
              <a:gd name="T45" fmla="*/ 458 h 484"/>
              <a:gd name="T46" fmla="*/ 344 w 572"/>
              <a:gd name="T47" fmla="*/ 436 h 484"/>
              <a:gd name="T48" fmla="*/ 346 w 572"/>
              <a:gd name="T49" fmla="*/ 424 h 484"/>
              <a:gd name="T50" fmla="*/ 342 w 572"/>
              <a:gd name="T51" fmla="*/ 396 h 484"/>
              <a:gd name="T52" fmla="*/ 484 w 572"/>
              <a:gd name="T53" fmla="*/ 254 h 484"/>
              <a:gd name="T54" fmla="*/ 498 w 572"/>
              <a:gd name="T55" fmla="*/ 256 h 484"/>
              <a:gd name="T56" fmla="*/ 512 w 572"/>
              <a:gd name="T57" fmla="*/ 258 h 484"/>
              <a:gd name="T58" fmla="*/ 536 w 572"/>
              <a:gd name="T59" fmla="*/ 254 h 484"/>
              <a:gd name="T60" fmla="*/ 554 w 572"/>
              <a:gd name="T61" fmla="*/ 240 h 484"/>
              <a:gd name="T62" fmla="*/ 566 w 572"/>
              <a:gd name="T63" fmla="*/ 222 h 484"/>
              <a:gd name="T64" fmla="*/ 572 w 572"/>
              <a:gd name="T65" fmla="*/ 198 h 484"/>
              <a:gd name="T66" fmla="*/ 570 w 572"/>
              <a:gd name="T67" fmla="*/ 186 h 484"/>
              <a:gd name="T68" fmla="*/ 562 w 572"/>
              <a:gd name="T69" fmla="*/ 166 h 484"/>
              <a:gd name="T70" fmla="*/ 546 w 572"/>
              <a:gd name="T71" fmla="*/ 150 h 484"/>
              <a:gd name="T72" fmla="*/ 524 w 572"/>
              <a:gd name="T73" fmla="*/ 140 h 484"/>
              <a:gd name="T74" fmla="*/ 512 w 572"/>
              <a:gd name="T75" fmla="*/ 140 h 484"/>
              <a:gd name="T76" fmla="*/ 484 w 572"/>
              <a:gd name="T77" fmla="*/ 144 h 484"/>
              <a:gd name="T78" fmla="*/ 338 w 572"/>
              <a:gd name="T79" fmla="*/ 0 h 484"/>
              <a:gd name="T80" fmla="*/ 344 w 572"/>
              <a:gd name="T81" fmla="*/ 20 h 484"/>
              <a:gd name="T82" fmla="*/ 346 w 572"/>
              <a:gd name="T83" fmla="*/ 36 h 484"/>
              <a:gd name="T84" fmla="*/ 340 w 572"/>
              <a:gd name="T85" fmla="*/ 60 h 484"/>
              <a:gd name="T86" fmla="*/ 328 w 572"/>
              <a:gd name="T87" fmla="*/ 78 h 484"/>
              <a:gd name="T88" fmla="*/ 310 w 572"/>
              <a:gd name="T89" fmla="*/ 90 h 484"/>
              <a:gd name="T90" fmla="*/ 286 w 572"/>
              <a:gd name="T91" fmla="*/ 96 h 484"/>
              <a:gd name="T92" fmla="*/ 274 w 572"/>
              <a:gd name="T93" fmla="*/ 94 h 484"/>
              <a:gd name="T94" fmla="*/ 252 w 572"/>
              <a:gd name="T95" fmla="*/ 86 h 484"/>
              <a:gd name="T96" fmla="*/ 236 w 572"/>
              <a:gd name="T97" fmla="*/ 70 h 484"/>
              <a:gd name="T98" fmla="*/ 228 w 572"/>
              <a:gd name="T99" fmla="*/ 48 h 484"/>
              <a:gd name="T100" fmla="*/ 226 w 572"/>
              <a:gd name="T101" fmla="*/ 36 h 484"/>
              <a:gd name="T102" fmla="*/ 234 w 572"/>
              <a:gd name="T103" fmla="*/ 0 h 4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572" h="484">
                <a:moveTo>
                  <a:pt x="88" y="0"/>
                </a:moveTo>
                <a:lnTo>
                  <a:pt x="88" y="144"/>
                </a:lnTo>
                <a:lnTo>
                  <a:pt x="88" y="144"/>
                </a:lnTo>
                <a:lnTo>
                  <a:pt x="74" y="140"/>
                </a:lnTo>
                <a:lnTo>
                  <a:pt x="60" y="140"/>
                </a:lnTo>
                <a:lnTo>
                  <a:pt x="60" y="140"/>
                </a:lnTo>
                <a:lnTo>
                  <a:pt x="48" y="140"/>
                </a:lnTo>
                <a:lnTo>
                  <a:pt x="38" y="144"/>
                </a:lnTo>
                <a:lnTo>
                  <a:pt x="28" y="150"/>
                </a:lnTo>
                <a:lnTo>
                  <a:pt x="18" y="156"/>
                </a:lnTo>
                <a:lnTo>
                  <a:pt x="12" y="166"/>
                </a:lnTo>
                <a:lnTo>
                  <a:pt x="6" y="176"/>
                </a:lnTo>
                <a:lnTo>
                  <a:pt x="2" y="186"/>
                </a:lnTo>
                <a:lnTo>
                  <a:pt x="0" y="198"/>
                </a:lnTo>
                <a:lnTo>
                  <a:pt x="0" y="198"/>
                </a:lnTo>
                <a:lnTo>
                  <a:pt x="2" y="210"/>
                </a:lnTo>
                <a:lnTo>
                  <a:pt x="6" y="222"/>
                </a:lnTo>
                <a:lnTo>
                  <a:pt x="12" y="232"/>
                </a:lnTo>
                <a:lnTo>
                  <a:pt x="18" y="240"/>
                </a:lnTo>
                <a:lnTo>
                  <a:pt x="28" y="248"/>
                </a:lnTo>
                <a:lnTo>
                  <a:pt x="38" y="254"/>
                </a:lnTo>
                <a:lnTo>
                  <a:pt x="48" y="256"/>
                </a:lnTo>
                <a:lnTo>
                  <a:pt x="60" y="258"/>
                </a:lnTo>
                <a:lnTo>
                  <a:pt x="60" y="258"/>
                </a:lnTo>
                <a:lnTo>
                  <a:pt x="74" y="256"/>
                </a:lnTo>
                <a:lnTo>
                  <a:pt x="88" y="254"/>
                </a:lnTo>
                <a:lnTo>
                  <a:pt x="88" y="396"/>
                </a:lnTo>
                <a:lnTo>
                  <a:pt x="230" y="396"/>
                </a:lnTo>
                <a:lnTo>
                  <a:pt x="230" y="396"/>
                </a:lnTo>
                <a:lnTo>
                  <a:pt x="228" y="412"/>
                </a:lnTo>
                <a:lnTo>
                  <a:pt x="226" y="424"/>
                </a:lnTo>
                <a:lnTo>
                  <a:pt x="226" y="424"/>
                </a:lnTo>
                <a:lnTo>
                  <a:pt x="228" y="436"/>
                </a:lnTo>
                <a:lnTo>
                  <a:pt x="232" y="448"/>
                </a:lnTo>
                <a:lnTo>
                  <a:pt x="236" y="458"/>
                </a:lnTo>
                <a:lnTo>
                  <a:pt x="244" y="466"/>
                </a:lnTo>
                <a:lnTo>
                  <a:pt x="252" y="474"/>
                </a:lnTo>
                <a:lnTo>
                  <a:pt x="262" y="480"/>
                </a:lnTo>
                <a:lnTo>
                  <a:pt x="274" y="482"/>
                </a:lnTo>
                <a:lnTo>
                  <a:pt x="286" y="484"/>
                </a:lnTo>
                <a:lnTo>
                  <a:pt x="286" y="484"/>
                </a:lnTo>
                <a:lnTo>
                  <a:pt x="298" y="482"/>
                </a:lnTo>
                <a:lnTo>
                  <a:pt x="310" y="480"/>
                </a:lnTo>
                <a:lnTo>
                  <a:pt x="320" y="474"/>
                </a:lnTo>
                <a:lnTo>
                  <a:pt x="328" y="466"/>
                </a:lnTo>
                <a:lnTo>
                  <a:pt x="336" y="458"/>
                </a:lnTo>
                <a:lnTo>
                  <a:pt x="340" y="448"/>
                </a:lnTo>
                <a:lnTo>
                  <a:pt x="344" y="436"/>
                </a:lnTo>
                <a:lnTo>
                  <a:pt x="346" y="424"/>
                </a:lnTo>
                <a:lnTo>
                  <a:pt x="346" y="424"/>
                </a:lnTo>
                <a:lnTo>
                  <a:pt x="344" y="412"/>
                </a:lnTo>
                <a:lnTo>
                  <a:pt x="342" y="396"/>
                </a:lnTo>
                <a:lnTo>
                  <a:pt x="484" y="396"/>
                </a:lnTo>
                <a:lnTo>
                  <a:pt x="484" y="254"/>
                </a:lnTo>
                <a:lnTo>
                  <a:pt x="484" y="254"/>
                </a:lnTo>
                <a:lnTo>
                  <a:pt x="498" y="256"/>
                </a:lnTo>
                <a:lnTo>
                  <a:pt x="512" y="258"/>
                </a:lnTo>
                <a:lnTo>
                  <a:pt x="512" y="258"/>
                </a:lnTo>
                <a:lnTo>
                  <a:pt x="524" y="256"/>
                </a:lnTo>
                <a:lnTo>
                  <a:pt x="536" y="254"/>
                </a:lnTo>
                <a:lnTo>
                  <a:pt x="546" y="248"/>
                </a:lnTo>
                <a:lnTo>
                  <a:pt x="554" y="240"/>
                </a:lnTo>
                <a:lnTo>
                  <a:pt x="562" y="232"/>
                </a:lnTo>
                <a:lnTo>
                  <a:pt x="566" y="222"/>
                </a:lnTo>
                <a:lnTo>
                  <a:pt x="570" y="210"/>
                </a:lnTo>
                <a:lnTo>
                  <a:pt x="572" y="198"/>
                </a:lnTo>
                <a:lnTo>
                  <a:pt x="572" y="198"/>
                </a:lnTo>
                <a:lnTo>
                  <a:pt x="570" y="186"/>
                </a:lnTo>
                <a:lnTo>
                  <a:pt x="566" y="176"/>
                </a:lnTo>
                <a:lnTo>
                  <a:pt x="562" y="166"/>
                </a:lnTo>
                <a:lnTo>
                  <a:pt x="554" y="156"/>
                </a:lnTo>
                <a:lnTo>
                  <a:pt x="546" y="150"/>
                </a:lnTo>
                <a:lnTo>
                  <a:pt x="536" y="144"/>
                </a:lnTo>
                <a:lnTo>
                  <a:pt x="524" y="140"/>
                </a:lnTo>
                <a:lnTo>
                  <a:pt x="512" y="140"/>
                </a:lnTo>
                <a:lnTo>
                  <a:pt x="512" y="140"/>
                </a:lnTo>
                <a:lnTo>
                  <a:pt x="498" y="140"/>
                </a:lnTo>
                <a:lnTo>
                  <a:pt x="484" y="144"/>
                </a:lnTo>
                <a:lnTo>
                  <a:pt x="484" y="0"/>
                </a:lnTo>
                <a:lnTo>
                  <a:pt x="338" y="0"/>
                </a:lnTo>
                <a:lnTo>
                  <a:pt x="338" y="0"/>
                </a:lnTo>
                <a:lnTo>
                  <a:pt x="344" y="20"/>
                </a:lnTo>
                <a:lnTo>
                  <a:pt x="346" y="36"/>
                </a:lnTo>
                <a:lnTo>
                  <a:pt x="346" y="36"/>
                </a:lnTo>
                <a:lnTo>
                  <a:pt x="344" y="48"/>
                </a:lnTo>
                <a:lnTo>
                  <a:pt x="340" y="60"/>
                </a:lnTo>
                <a:lnTo>
                  <a:pt x="336" y="70"/>
                </a:lnTo>
                <a:lnTo>
                  <a:pt x="328" y="78"/>
                </a:lnTo>
                <a:lnTo>
                  <a:pt x="320" y="86"/>
                </a:lnTo>
                <a:lnTo>
                  <a:pt x="310" y="90"/>
                </a:lnTo>
                <a:lnTo>
                  <a:pt x="298" y="94"/>
                </a:lnTo>
                <a:lnTo>
                  <a:pt x="286" y="96"/>
                </a:lnTo>
                <a:lnTo>
                  <a:pt x="286" y="96"/>
                </a:lnTo>
                <a:lnTo>
                  <a:pt x="274" y="94"/>
                </a:lnTo>
                <a:lnTo>
                  <a:pt x="262" y="90"/>
                </a:lnTo>
                <a:lnTo>
                  <a:pt x="252" y="86"/>
                </a:lnTo>
                <a:lnTo>
                  <a:pt x="244" y="78"/>
                </a:lnTo>
                <a:lnTo>
                  <a:pt x="236" y="70"/>
                </a:lnTo>
                <a:lnTo>
                  <a:pt x="232" y="60"/>
                </a:lnTo>
                <a:lnTo>
                  <a:pt x="228" y="48"/>
                </a:lnTo>
                <a:lnTo>
                  <a:pt x="226" y="36"/>
                </a:lnTo>
                <a:lnTo>
                  <a:pt x="226" y="36"/>
                </a:lnTo>
                <a:lnTo>
                  <a:pt x="228" y="20"/>
                </a:lnTo>
                <a:lnTo>
                  <a:pt x="234" y="0"/>
                </a:lnTo>
                <a:lnTo>
                  <a:pt x="88" y="0"/>
                </a:lnTo>
                <a:close/>
              </a:path>
            </a:pathLst>
          </a:custGeom>
          <a:solidFill>
            <a:srgbClr val="FF0000"/>
          </a:solidFill>
          <a:ln w="38100">
            <a:solidFill>
              <a:srgbClr val="000000"/>
            </a:solidFill>
            <a:prstDash val="solid"/>
            <a:round/>
            <a:headEnd/>
            <a:tailEnd/>
          </a:ln>
          <a:scene3d>
            <a:camera prst="isometricTopUp"/>
            <a:lightRig rig="threePt" dir="t"/>
          </a:scene3d>
          <a:sp3d extrusionH="57150">
            <a:bevelT/>
          </a:sp3d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55" name="Freeform 11"/>
          <p:cNvSpPr>
            <a:spLocks/>
          </p:cNvSpPr>
          <p:nvPr/>
        </p:nvSpPr>
        <p:spPr bwMode="auto">
          <a:xfrm rot="10800000">
            <a:off x="3937266" y="3335236"/>
            <a:ext cx="1216881" cy="1029668"/>
          </a:xfrm>
          <a:custGeom>
            <a:avLst/>
            <a:gdLst>
              <a:gd name="T0" fmla="*/ 88 w 572"/>
              <a:gd name="T1" fmla="*/ 144 h 484"/>
              <a:gd name="T2" fmla="*/ 74 w 572"/>
              <a:gd name="T3" fmla="*/ 140 h 484"/>
              <a:gd name="T4" fmla="*/ 60 w 572"/>
              <a:gd name="T5" fmla="*/ 140 h 484"/>
              <a:gd name="T6" fmla="*/ 38 w 572"/>
              <a:gd name="T7" fmla="*/ 144 h 484"/>
              <a:gd name="T8" fmla="*/ 18 w 572"/>
              <a:gd name="T9" fmla="*/ 156 h 484"/>
              <a:gd name="T10" fmla="*/ 6 w 572"/>
              <a:gd name="T11" fmla="*/ 176 h 484"/>
              <a:gd name="T12" fmla="*/ 0 w 572"/>
              <a:gd name="T13" fmla="*/ 198 h 484"/>
              <a:gd name="T14" fmla="*/ 2 w 572"/>
              <a:gd name="T15" fmla="*/ 210 h 484"/>
              <a:gd name="T16" fmla="*/ 12 w 572"/>
              <a:gd name="T17" fmla="*/ 232 h 484"/>
              <a:gd name="T18" fmla="*/ 28 w 572"/>
              <a:gd name="T19" fmla="*/ 248 h 484"/>
              <a:gd name="T20" fmla="*/ 48 w 572"/>
              <a:gd name="T21" fmla="*/ 256 h 484"/>
              <a:gd name="T22" fmla="*/ 60 w 572"/>
              <a:gd name="T23" fmla="*/ 258 h 484"/>
              <a:gd name="T24" fmla="*/ 88 w 572"/>
              <a:gd name="T25" fmla="*/ 254 h 484"/>
              <a:gd name="T26" fmla="*/ 230 w 572"/>
              <a:gd name="T27" fmla="*/ 396 h 484"/>
              <a:gd name="T28" fmla="*/ 228 w 572"/>
              <a:gd name="T29" fmla="*/ 412 h 484"/>
              <a:gd name="T30" fmla="*/ 226 w 572"/>
              <a:gd name="T31" fmla="*/ 424 h 484"/>
              <a:gd name="T32" fmla="*/ 232 w 572"/>
              <a:gd name="T33" fmla="*/ 448 h 484"/>
              <a:gd name="T34" fmla="*/ 244 w 572"/>
              <a:gd name="T35" fmla="*/ 466 h 484"/>
              <a:gd name="T36" fmla="*/ 262 w 572"/>
              <a:gd name="T37" fmla="*/ 480 h 484"/>
              <a:gd name="T38" fmla="*/ 286 w 572"/>
              <a:gd name="T39" fmla="*/ 484 h 484"/>
              <a:gd name="T40" fmla="*/ 298 w 572"/>
              <a:gd name="T41" fmla="*/ 482 h 484"/>
              <a:gd name="T42" fmla="*/ 320 w 572"/>
              <a:gd name="T43" fmla="*/ 474 h 484"/>
              <a:gd name="T44" fmla="*/ 336 w 572"/>
              <a:gd name="T45" fmla="*/ 458 h 484"/>
              <a:gd name="T46" fmla="*/ 344 w 572"/>
              <a:gd name="T47" fmla="*/ 436 h 484"/>
              <a:gd name="T48" fmla="*/ 346 w 572"/>
              <a:gd name="T49" fmla="*/ 424 h 484"/>
              <a:gd name="T50" fmla="*/ 342 w 572"/>
              <a:gd name="T51" fmla="*/ 396 h 484"/>
              <a:gd name="T52" fmla="*/ 484 w 572"/>
              <a:gd name="T53" fmla="*/ 254 h 484"/>
              <a:gd name="T54" fmla="*/ 498 w 572"/>
              <a:gd name="T55" fmla="*/ 256 h 484"/>
              <a:gd name="T56" fmla="*/ 512 w 572"/>
              <a:gd name="T57" fmla="*/ 258 h 484"/>
              <a:gd name="T58" fmla="*/ 536 w 572"/>
              <a:gd name="T59" fmla="*/ 254 h 484"/>
              <a:gd name="T60" fmla="*/ 554 w 572"/>
              <a:gd name="T61" fmla="*/ 240 h 484"/>
              <a:gd name="T62" fmla="*/ 566 w 572"/>
              <a:gd name="T63" fmla="*/ 222 h 484"/>
              <a:gd name="T64" fmla="*/ 572 w 572"/>
              <a:gd name="T65" fmla="*/ 198 h 484"/>
              <a:gd name="T66" fmla="*/ 570 w 572"/>
              <a:gd name="T67" fmla="*/ 186 h 484"/>
              <a:gd name="T68" fmla="*/ 562 w 572"/>
              <a:gd name="T69" fmla="*/ 166 h 484"/>
              <a:gd name="T70" fmla="*/ 546 w 572"/>
              <a:gd name="T71" fmla="*/ 150 h 484"/>
              <a:gd name="T72" fmla="*/ 524 w 572"/>
              <a:gd name="T73" fmla="*/ 140 h 484"/>
              <a:gd name="T74" fmla="*/ 512 w 572"/>
              <a:gd name="T75" fmla="*/ 140 h 484"/>
              <a:gd name="T76" fmla="*/ 484 w 572"/>
              <a:gd name="T77" fmla="*/ 144 h 484"/>
              <a:gd name="T78" fmla="*/ 338 w 572"/>
              <a:gd name="T79" fmla="*/ 0 h 484"/>
              <a:gd name="T80" fmla="*/ 344 w 572"/>
              <a:gd name="T81" fmla="*/ 20 h 484"/>
              <a:gd name="T82" fmla="*/ 346 w 572"/>
              <a:gd name="T83" fmla="*/ 36 h 484"/>
              <a:gd name="T84" fmla="*/ 340 w 572"/>
              <a:gd name="T85" fmla="*/ 60 h 484"/>
              <a:gd name="T86" fmla="*/ 328 w 572"/>
              <a:gd name="T87" fmla="*/ 78 h 484"/>
              <a:gd name="T88" fmla="*/ 310 w 572"/>
              <a:gd name="T89" fmla="*/ 90 h 484"/>
              <a:gd name="T90" fmla="*/ 286 w 572"/>
              <a:gd name="T91" fmla="*/ 96 h 484"/>
              <a:gd name="T92" fmla="*/ 274 w 572"/>
              <a:gd name="T93" fmla="*/ 94 h 484"/>
              <a:gd name="T94" fmla="*/ 252 w 572"/>
              <a:gd name="T95" fmla="*/ 86 h 484"/>
              <a:gd name="T96" fmla="*/ 236 w 572"/>
              <a:gd name="T97" fmla="*/ 70 h 484"/>
              <a:gd name="T98" fmla="*/ 228 w 572"/>
              <a:gd name="T99" fmla="*/ 48 h 484"/>
              <a:gd name="T100" fmla="*/ 226 w 572"/>
              <a:gd name="T101" fmla="*/ 36 h 484"/>
              <a:gd name="T102" fmla="*/ 234 w 572"/>
              <a:gd name="T103" fmla="*/ 0 h 4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572" h="484">
                <a:moveTo>
                  <a:pt x="88" y="0"/>
                </a:moveTo>
                <a:lnTo>
                  <a:pt x="88" y="144"/>
                </a:lnTo>
                <a:lnTo>
                  <a:pt x="88" y="144"/>
                </a:lnTo>
                <a:lnTo>
                  <a:pt x="74" y="140"/>
                </a:lnTo>
                <a:lnTo>
                  <a:pt x="60" y="140"/>
                </a:lnTo>
                <a:lnTo>
                  <a:pt x="60" y="140"/>
                </a:lnTo>
                <a:lnTo>
                  <a:pt x="48" y="140"/>
                </a:lnTo>
                <a:lnTo>
                  <a:pt x="38" y="144"/>
                </a:lnTo>
                <a:lnTo>
                  <a:pt x="28" y="150"/>
                </a:lnTo>
                <a:lnTo>
                  <a:pt x="18" y="156"/>
                </a:lnTo>
                <a:lnTo>
                  <a:pt x="12" y="166"/>
                </a:lnTo>
                <a:lnTo>
                  <a:pt x="6" y="176"/>
                </a:lnTo>
                <a:lnTo>
                  <a:pt x="2" y="186"/>
                </a:lnTo>
                <a:lnTo>
                  <a:pt x="0" y="198"/>
                </a:lnTo>
                <a:lnTo>
                  <a:pt x="0" y="198"/>
                </a:lnTo>
                <a:lnTo>
                  <a:pt x="2" y="210"/>
                </a:lnTo>
                <a:lnTo>
                  <a:pt x="6" y="222"/>
                </a:lnTo>
                <a:lnTo>
                  <a:pt x="12" y="232"/>
                </a:lnTo>
                <a:lnTo>
                  <a:pt x="18" y="240"/>
                </a:lnTo>
                <a:lnTo>
                  <a:pt x="28" y="248"/>
                </a:lnTo>
                <a:lnTo>
                  <a:pt x="38" y="254"/>
                </a:lnTo>
                <a:lnTo>
                  <a:pt x="48" y="256"/>
                </a:lnTo>
                <a:lnTo>
                  <a:pt x="60" y="258"/>
                </a:lnTo>
                <a:lnTo>
                  <a:pt x="60" y="258"/>
                </a:lnTo>
                <a:lnTo>
                  <a:pt x="74" y="256"/>
                </a:lnTo>
                <a:lnTo>
                  <a:pt x="88" y="254"/>
                </a:lnTo>
                <a:lnTo>
                  <a:pt x="88" y="396"/>
                </a:lnTo>
                <a:lnTo>
                  <a:pt x="230" y="396"/>
                </a:lnTo>
                <a:lnTo>
                  <a:pt x="230" y="396"/>
                </a:lnTo>
                <a:lnTo>
                  <a:pt x="228" y="412"/>
                </a:lnTo>
                <a:lnTo>
                  <a:pt x="226" y="424"/>
                </a:lnTo>
                <a:lnTo>
                  <a:pt x="226" y="424"/>
                </a:lnTo>
                <a:lnTo>
                  <a:pt x="228" y="436"/>
                </a:lnTo>
                <a:lnTo>
                  <a:pt x="232" y="448"/>
                </a:lnTo>
                <a:lnTo>
                  <a:pt x="236" y="458"/>
                </a:lnTo>
                <a:lnTo>
                  <a:pt x="244" y="466"/>
                </a:lnTo>
                <a:lnTo>
                  <a:pt x="252" y="474"/>
                </a:lnTo>
                <a:lnTo>
                  <a:pt x="262" y="480"/>
                </a:lnTo>
                <a:lnTo>
                  <a:pt x="274" y="482"/>
                </a:lnTo>
                <a:lnTo>
                  <a:pt x="286" y="484"/>
                </a:lnTo>
                <a:lnTo>
                  <a:pt x="286" y="484"/>
                </a:lnTo>
                <a:lnTo>
                  <a:pt x="298" y="482"/>
                </a:lnTo>
                <a:lnTo>
                  <a:pt x="310" y="480"/>
                </a:lnTo>
                <a:lnTo>
                  <a:pt x="320" y="474"/>
                </a:lnTo>
                <a:lnTo>
                  <a:pt x="328" y="466"/>
                </a:lnTo>
                <a:lnTo>
                  <a:pt x="336" y="458"/>
                </a:lnTo>
                <a:lnTo>
                  <a:pt x="340" y="448"/>
                </a:lnTo>
                <a:lnTo>
                  <a:pt x="344" y="436"/>
                </a:lnTo>
                <a:lnTo>
                  <a:pt x="346" y="424"/>
                </a:lnTo>
                <a:lnTo>
                  <a:pt x="346" y="424"/>
                </a:lnTo>
                <a:lnTo>
                  <a:pt x="344" y="412"/>
                </a:lnTo>
                <a:lnTo>
                  <a:pt x="342" y="396"/>
                </a:lnTo>
                <a:lnTo>
                  <a:pt x="484" y="396"/>
                </a:lnTo>
                <a:lnTo>
                  <a:pt x="484" y="254"/>
                </a:lnTo>
                <a:lnTo>
                  <a:pt x="484" y="254"/>
                </a:lnTo>
                <a:lnTo>
                  <a:pt x="498" y="256"/>
                </a:lnTo>
                <a:lnTo>
                  <a:pt x="512" y="258"/>
                </a:lnTo>
                <a:lnTo>
                  <a:pt x="512" y="258"/>
                </a:lnTo>
                <a:lnTo>
                  <a:pt x="524" y="256"/>
                </a:lnTo>
                <a:lnTo>
                  <a:pt x="536" y="254"/>
                </a:lnTo>
                <a:lnTo>
                  <a:pt x="546" y="248"/>
                </a:lnTo>
                <a:lnTo>
                  <a:pt x="554" y="240"/>
                </a:lnTo>
                <a:lnTo>
                  <a:pt x="562" y="232"/>
                </a:lnTo>
                <a:lnTo>
                  <a:pt x="566" y="222"/>
                </a:lnTo>
                <a:lnTo>
                  <a:pt x="570" y="210"/>
                </a:lnTo>
                <a:lnTo>
                  <a:pt x="572" y="198"/>
                </a:lnTo>
                <a:lnTo>
                  <a:pt x="572" y="198"/>
                </a:lnTo>
                <a:lnTo>
                  <a:pt x="570" y="186"/>
                </a:lnTo>
                <a:lnTo>
                  <a:pt x="566" y="176"/>
                </a:lnTo>
                <a:lnTo>
                  <a:pt x="562" y="166"/>
                </a:lnTo>
                <a:lnTo>
                  <a:pt x="554" y="156"/>
                </a:lnTo>
                <a:lnTo>
                  <a:pt x="546" y="150"/>
                </a:lnTo>
                <a:lnTo>
                  <a:pt x="536" y="144"/>
                </a:lnTo>
                <a:lnTo>
                  <a:pt x="524" y="140"/>
                </a:lnTo>
                <a:lnTo>
                  <a:pt x="512" y="140"/>
                </a:lnTo>
                <a:lnTo>
                  <a:pt x="512" y="140"/>
                </a:lnTo>
                <a:lnTo>
                  <a:pt x="498" y="140"/>
                </a:lnTo>
                <a:lnTo>
                  <a:pt x="484" y="144"/>
                </a:lnTo>
                <a:lnTo>
                  <a:pt x="484" y="0"/>
                </a:lnTo>
                <a:lnTo>
                  <a:pt x="338" y="0"/>
                </a:lnTo>
                <a:lnTo>
                  <a:pt x="338" y="0"/>
                </a:lnTo>
                <a:lnTo>
                  <a:pt x="344" y="20"/>
                </a:lnTo>
                <a:lnTo>
                  <a:pt x="346" y="36"/>
                </a:lnTo>
                <a:lnTo>
                  <a:pt x="346" y="36"/>
                </a:lnTo>
                <a:lnTo>
                  <a:pt x="344" y="48"/>
                </a:lnTo>
                <a:lnTo>
                  <a:pt x="340" y="60"/>
                </a:lnTo>
                <a:lnTo>
                  <a:pt x="336" y="70"/>
                </a:lnTo>
                <a:lnTo>
                  <a:pt x="328" y="78"/>
                </a:lnTo>
                <a:lnTo>
                  <a:pt x="320" y="86"/>
                </a:lnTo>
                <a:lnTo>
                  <a:pt x="310" y="90"/>
                </a:lnTo>
                <a:lnTo>
                  <a:pt x="298" y="94"/>
                </a:lnTo>
                <a:lnTo>
                  <a:pt x="286" y="96"/>
                </a:lnTo>
                <a:lnTo>
                  <a:pt x="286" y="96"/>
                </a:lnTo>
                <a:lnTo>
                  <a:pt x="274" y="94"/>
                </a:lnTo>
                <a:lnTo>
                  <a:pt x="262" y="90"/>
                </a:lnTo>
                <a:lnTo>
                  <a:pt x="252" y="86"/>
                </a:lnTo>
                <a:lnTo>
                  <a:pt x="244" y="78"/>
                </a:lnTo>
                <a:lnTo>
                  <a:pt x="236" y="70"/>
                </a:lnTo>
                <a:lnTo>
                  <a:pt x="232" y="60"/>
                </a:lnTo>
                <a:lnTo>
                  <a:pt x="228" y="48"/>
                </a:lnTo>
                <a:lnTo>
                  <a:pt x="226" y="36"/>
                </a:lnTo>
                <a:lnTo>
                  <a:pt x="226" y="36"/>
                </a:lnTo>
                <a:lnTo>
                  <a:pt x="228" y="20"/>
                </a:lnTo>
                <a:lnTo>
                  <a:pt x="234" y="0"/>
                </a:lnTo>
                <a:lnTo>
                  <a:pt x="88" y="0"/>
                </a:lnTo>
                <a:close/>
              </a:path>
            </a:pathLst>
          </a:custGeom>
          <a:solidFill>
            <a:srgbClr val="C00000"/>
          </a:solidFill>
          <a:ln w="38100">
            <a:solidFill>
              <a:srgbClr val="000000"/>
            </a:solidFill>
            <a:prstDash val="solid"/>
            <a:round/>
            <a:headEnd/>
            <a:tailEnd/>
          </a:ln>
          <a:scene3d>
            <a:camera prst="isometricOffAxis1Top"/>
            <a:lightRig rig="threePt" dir="t"/>
          </a:scene3d>
          <a:sp3d extrusionH="57150">
            <a:bevelT/>
          </a:sp3d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56" name="Freeform 11"/>
          <p:cNvSpPr>
            <a:spLocks/>
          </p:cNvSpPr>
          <p:nvPr/>
        </p:nvSpPr>
        <p:spPr bwMode="auto">
          <a:xfrm rot="5400000">
            <a:off x="4694683" y="2562731"/>
            <a:ext cx="1216881" cy="1029668"/>
          </a:xfrm>
          <a:custGeom>
            <a:avLst/>
            <a:gdLst>
              <a:gd name="T0" fmla="*/ 88 w 572"/>
              <a:gd name="T1" fmla="*/ 144 h 484"/>
              <a:gd name="T2" fmla="*/ 74 w 572"/>
              <a:gd name="T3" fmla="*/ 140 h 484"/>
              <a:gd name="T4" fmla="*/ 60 w 572"/>
              <a:gd name="T5" fmla="*/ 140 h 484"/>
              <a:gd name="T6" fmla="*/ 38 w 572"/>
              <a:gd name="T7" fmla="*/ 144 h 484"/>
              <a:gd name="T8" fmla="*/ 18 w 572"/>
              <a:gd name="T9" fmla="*/ 156 h 484"/>
              <a:gd name="T10" fmla="*/ 6 w 572"/>
              <a:gd name="T11" fmla="*/ 176 h 484"/>
              <a:gd name="T12" fmla="*/ 0 w 572"/>
              <a:gd name="T13" fmla="*/ 198 h 484"/>
              <a:gd name="T14" fmla="*/ 2 w 572"/>
              <a:gd name="T15" fmla="*/ 210 h 484"/>
              <a:gd name="T16" fmla="*/ 12 w 572"/>
              <a:gd name="T17" fmla="*/ 232 h 484"/>
              <a:gd name="T18" fmla="*/ 28 w 572"/>
              <a:gd name="T19" fmla="*/ 248 h 484"/>
              <a:gd name="T20" fmla="*/ 48 w 572"/>
              <a:gd name="T21" fmla="*/ 256 h 484"/>
              <a:gd name="T22" fmla="*/ 60 w 572"/>
              <a:gd name="T23" fmla="*/ 258 h 484"/>
              <a:gd name="T24" fmla="*/ 88 w 572"/>
              <a:gd name="T25" fmla="*/ 254 h 484"/>
              <a:gd name="T26" fmla="*/ 230 w 572"/>
              <a:gd name="T27" fmla="*/ 396 h 484"/>
              <a:gd name="T28" fmla="*/ 228 w 572"/>
              <a:gd name="T29" fmla="*/ 412 h 484"/>
              <a:gd name="T30" fmla="*/ 226 w 572"/>
              <a:gd name="T31" fmla="*/ 424 h 484"/>
              <a:gd name="T32" fmla="*/ 232 w 572"/>
              <a:gd name="T33" fmla="*/ 448 h 484"/>
              <a:gd name="T34" fmla="*/ 244 w 572"/>
              <a:gd name="T35" fmla="*/ 466 h 484"/>
              <a:gd name="T36" fmla="*/ 262 w 572"/>
              <a:gd name="T37" fmla="*/ 480 h 484"/>
              <a:gd name="T38" fmla="*/ 286 w 572"/>
              <a:gd name="T39" fmla="*/ 484 h 484"/>
              <a:gd name="T40" fmla="*/ 298 w 572"/>
              <a:gd name="T41" fmla="*/ 482 h 484"/>
              <a:gd name="T42" fmla="*/ 320 w 572"/>
              <a:gd name="T43" fmla="*/ 474 h 484"/>
              <a:gd name="T44" fmla="*/ 336 w 572"/>
              <a:gd name="T45" fmla="*/ 458 h 484"/>
              <a:gd name="T46" fmla="*/ 344 w 572"/>
              <a:gd name="T47" fmla="*/ 436 h 484"/>
              <a:gd name="T48" fmla="*/ 346 w 572"/>
              <a:gd name="T49" fmla="*/ 424 h 484"/>
              <a:gd name="T50" fmla="*/ 342 w 572"/>
              <a:gd name="T51" fmla="*/ 396 h 484"/>
              <a:gd name="T52" fmla="*/ 484 w 572"/>
              <a:gd name="T53" fmla="*/ 254 h 484"/>
              <a:gd name="T54" fmla="*/ 498 w 572"/>
              <a:gd name="T55" fmla="*/ 256 h 484"/>
              <a:gd name="T56" fmla="*/ 512 w 572"/>
              <a:gd name="T57" fmla="*/ 258 h 484"/>
              <a:gd name="T58" fmla="*/ 536 w 572"/>
              <a:gd name="T59" fmla="*/ 254 h 484"/>
              <a:gd name="T60" fmla="*/ 554 w 572"/>
              <a:gd name="T61" fmla="*/ 240 h 484"/>
              <a:gd name="T62" fmla="*/ 566 w 572"/>
              <a:gd name="T63" fmla="*/ 222 h 484"/>
              <a:gd name="T64" fmla="*/ 572 w 572"/>
              <a:gd name="T65" fmla="*/ 198 h 484"/>
              <a:gd name="T66" fmla="*/ 570 w 572"/>
              <a:gd name="T67" fmla="*/ 186 h 484"/>
              <a:gd name="T68" fmla="*/ 562 w 572"/>
              <a:gd name="T69" fmla="*/ 166 h 484"/>
              <a:gd name="T70" fmla="*/ 546 w 572"/>
              <a:gd name="T71" fmla="*/ 150 h 484"/>
              <a:gd name="T72" fmla="*/ 524 w 572"/>
              <a:gd name="T73" fmla="*/ 140 h 484"/>
              <a:gd name="T74" fmla="*/ 512 w 572"/>
              <a:gd name="T75" fmla="*/ 140 h 484"/>
              <a:gd name="T76" fmla="*/ 484 w 572"/>
              <a:gd name="T77" fmla="*/ 144 h 484"/>
              <a:gd name="T78" fmla="*/ 338 w 572"/>
              <a:gd name="T79" fmla="*/ 0 h 484"/>
              <a:gd name="T80" fmla="*/ 344 w 572"/>
              <a:gd name="T81" fmla="*/ 20 h 484"/>
              <a:gd name="T82" fmla="*/ 346 w 572"/>
              <a:gd name="T83" fmla="*/ 36 h 484"/>
              <a:gd name="T84" fmla="*/ 340 w 572"/>
              <a:gd name="T85" fmla="*/ 60 h 484"/>
              <a:gd name="T86" fmla="*/ 328 w 572"/>
              <a:gd name="T87" fmla="*/ 78 h 484"/>
              <a:gd name="T88" fmla="*/ 310 w 572"/>
              <a:gd name="T89" fmla="*/ 90 h 484"/>
              <a:gd name="T90" fmla="*/ 286 w 572"/>
              <a:gd name="T91" fmla="*/ 96 h 484"/>
              <a:gd name="T92" fmla="*/ 274 w 572"/>
              <a:gd name="T93" fmla="*/ 94 h 484"/>
              <a:gd name="T94" fmla="*/ 252 w 572"/>
              <a:gd name="T95" fmla="*/ 86 h 484"/>
              <a:gd name="T96" fmla="*/ 236 w 572"/>
              <a:gd name="T97" fmla="*/ 70 h 484"/>
              <a:gd name="T98" fmla="*/ 228 w 572"/>
              <a:gd name="T99" fmla="*/ 48 h 484"/>
              <a:gd name="T100" fmla="*/ 226 w 572"/>
              <a:gd name="T101" fmla="*/ 36 h 484"/>
              <a:gd name="T102" fmla="*/ 234 w 572"/>
              <a:gd name="T103" fmla="*/ 0 h 4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572" h="484">
                <a:moveTo>
                  <a:pt x="88" y="0"/>
                </a:moveTo>
                <a:lnTo>
                  <a:pt x="88" y="144"/>
                </a:lnTo>
                <a:lnTo>
                  <a:pt x="88" y="144"/>
                </a:lnTo>
                <a:lnTo>
                  <a:pt x="74" y="140"/>
                </a:lnTo>
                <a:lnTo>
                  <a:pt x="60" y="140"/>
                </a:lnTo>
                <a:lnTo>
                  <a:pt x="60" y="140"/>
                </a:lnTo>
                <a:lnTo>
                  <a:pt x="48" y="140"/>
                </a:lnTo>
                <a:lnTo>
                  <a:pt x="38" y="144"/>
                </a:lnTo>
                <a:lnTo>
                  <a:pt x="28" y="150"/>
                </a:lnTo>
                <a:lnTo>
                  <a:pt x="18" y="156"/>
                </a:lnTo>
                <a:lnTo>
                  <a:pt x="12" y="166"/>
                </a:lnTo>
                <a:lnTo>
                  <a:pt x="6" y="176"/>
                </a:lnTo>
                <a:lnTo>
                  <a:pt x="2" y="186"/>
                </a:lnTo>
                <a:lnTo>
                  <a:pt x="0" y="198"/>
                </a:lnTo>
                <a:lnTo>
                  <a:pt x="0" y="198"/>
                </a:lnTo>
                <a:lnTo>
                  <a:pt x="2" y="210"/>
                </a:lnTo>
                <a:lnTo>
                  <a:pt x="6" y="222"/>
                </a:lnTo>
                <a:lnTo>
                  <a:pt x="12" y="232"/>
                </a:lnTo>
                <a:lnTo>
                  <a:pt x="18" y="240"/>
                </a:lnTo>
                <a:lnTo>
                  <a:pt x="28" y="248"/>
                </a:lnTo>
                <a:lnTo>
                  <a:pt x="38" y="254"/>
                </a:lnTo>
                <a:lnTo>
                  <a:pt x="48" y="256"/>
                </a:lnTo>
                <a:lnTo>
                  <a:pt x="60" y="258"/>
                </a:lnTo>
                <a:lnTo>
                  <a:pt x="60" y="258"/>
                </a:lnTo>
                <a:lnTo>
                  <a:pt x="74" y="256"/>
                </a:lnTo>
                <a:lnTo>
                  <a:pt x="88" y="254"/>
                </a:lnTo>
                <a:lnTo>
                  <a:pt x="88" y="396"/>
                </a:lnTo>
                <a:lnTo>
                  <a:pt x="230" y="396"/>
                </a:lnTo>
                <a:lnTo>
                  <a:pt x="230" y="396"/>
                </a:lnTo>
                <a:lnTo>
                  <a:pt x="228" y="412"/>
                </a:lnTo>
                <a:lnTo>
                  <a:pt x="226" y="424"/>
                </a:lnTo>
                <a:lnTo>
                  <a:pt x="226" y="424"/>
                </a:lnTo>
                <a:lnTo>
                  <a:pt x="228" y="436"/>
                </a:lnTo>
                <a:lnTo>
                  <a:pt x="232" y="448"/>
                </a:lnTo>
                <a:lnTo>
                  <a:pt x="236" y="458"/>
                </a:lnTo>
                <a:lnTo>
                  <a:pt x="244" y="466"/>
                </a:lnTo>
                <a:lnTo>
                  <a:pt x="252" y="474"/>
                </a:lnTo>
                <a:lnTo>
                  <a:pt x="262" y="480"/>
                </a:lnTo>
                <a:lnTo>
                  <a:pt x="274" y="482"/>
                </a:lnTo>
                <a:lnTo>
                  <a:pt x="286" y="484"/>
                </a:lnTo>
                <a:lnTo>
                  <a:pt x="286" y="484"/>
                </a:lnTo>
                <a:lnTo>
                  <a:pt x="298" y="482"/>
                </a:lnTo>
                <a:lnTo>
                  <a:pt x="310" y="480"/>
                </a:lnTo>
                <a:lnTo>
                  <a:pt x="320" y="474"/>
                </a:lnTo>
                <a:lnTo>
                  <a:pt x="328" y="466"/>
                </a:lnTo>
                <a:lnTo>
                  <a:pt x="336" y="458"/>
                </a:lnTo>
                <a:lnTo>
                  <a:pt x="340" y="448"/>
                </a:lnTo>
                <a:lnTo>
                  <a:pt x="344" y="436"/>
                </a:lnTo>
                <a:lnTo>
                  <a:pt x="346" y="424"/>
                </a:lnTo>
                <a:lnTo>
                  <a:pt x="346" y="424"/>
                </a:lnTo>
                <a:lnTo>
                  <a:pt x="344" y="412"/>
                </a:lnTo>
                <a:lnTo>
                  <a:pt x="342" y="396"/>
                </a:lnTo>
                <a:lnTo>
                  <a:pt x="484" y="396"/>
                </a:lnTo>
                <a:lnTo>
                  <a:pt x="484" y="254"/>
                </a:lnTo>
                <a:lnTo>
                  <a:pt x="484" y="254"/>
                </a:lnTo>
                <a:lnTo>
                  <a:pt x="498" y="256"/>
                </a:lnTo>
                <a:lnTo>
                  <a:pt x="512" y="258"/>
                </a:lnTo>
                <a:lnTo>
                  <a:pt x="512" y="258"/>
                </a:lnTo>
                <a:lnTo>
                  <a:pt x="524" y="256"/>
                </a:lnTo>
                <a:lnTo>
                  <a:pt x="536" y="254"/>
                </a:lnTo>
                <a:lnTo>
                  <a:pt x="546" y="248"/>
                </a:lnTo>
                <a:lnTo>
                  <a:pt x="554" y="240"/>
                </a:lnTo>
                <a:lnTo>
                  <a:pt x="562" y="232"/>
                </a:lnTo>
                <a:lnTo>
                  <a:pt x="566" y="222"/>
                </a:lnTo>
                <a:lnTo>
                  <a:pt x="570" y="210"/>
                </a:lnTo>
                <a:lnTo>
                  <a:pt x="572" y="198"/>
                </a:lnTo>
                <a:lnTo>
                  <a:pt x="572" y="198"/>
                </a:lnTo>
                <a:lnTo>
                  <a:pt x="570" y="186"/>
                </a:lnTo>
                <a:lnTo>
                  <a:pt x="566" y="176"/>
                </a:lnTo>
                <a:lnTo>
                  <a:pt x="562" y="166"/>
                </a:lnTo>
                <a:lnTo>
                  <a:pt x="554" y="156"/>
                </a:lnTo>
                <a:lnTo>
                  <a:pt x="546" y="150"/>
                </a:lnTo>
                <a:lnTo>
                  <a:pt x="536" y="144"/>
                </a:lnTo>
                <a:lnTo>
                  <a:pt x="524" y="140"/>
                </a:lnTo>
                <a:lnTo>
                  <a:pt x="512" y="140"/>
                </a:lnTo>
                <a:lnTo>
                  <a:pt x="512" y="140"/>
                </a:lnTo>
                <a:lnTo>
                  <a:pt x="498" y="140"/>
                </a:lnTo>
                <a:lnTo>
                  <a:pt x="484" y="144"/>
                </a:lnTo>
                <a:lnTo>
                  <a:pt x="484" y="0"/>
                </a:lnTo>
                <a:lnTo>
                  <a:pt x="338" y="0"/>
                </a:lnTo>
                <a:lnTo>
                  <a:pt x="338" y="0"/>
                </a:lnTo>
                <a:lnTo>
                  <a:pt x="344" y="20"/>
                </a:lnTo>
                <a:lnTo>
                  <a:pt x="346" y="36"/>
                </a:lnTo>
                <a:lnTo>
                  <a:pt x="346" y="36"/>
                </a:lnTo>
                <a:lnTo>
                  <a:pt x="344" y="48"/>
                </a:lnTo>
                <a:lnTo>
                  <a:pt x="340" y="60"/>
                </a:lnTo>
                <a:lnTo>
                  <a:pt x="336" y="70"/>
                </a:lnTo>
                <a:lnTo>
                  <a:pt x="328" y="78"/>
                </a:lnTo>
                <a:lnTo>
                  <a:pt x="320" y="86"/>
                </a:lnTo>
                <a:lnTo>
                  <a:pt x="310" y="90"/>
                </a:lnTo>
                <a:lnTo>
                  <a:pt x="298" y="94"/>
                </a:lnTo>
                <a:lnTo>
                  <a:pt x="286" y="96"/>
                </a:lnTo>
                <a:lnTo>
                  <a:pt x="286" y="96"/>
                </a:lnTo>
                <a:lnTo>
                  <a:pt x="274" y="94"/>
                </a:lnTo>
                <a:lnTo>
                  <a:pt x="262" y="90"/>
                </a:lnTo>
                <a:lnTo>
                  <a:pt x="252" y="86"/>
                </a:lnTo>
                <a:lnTo>
                  <a:pt x="244" y="78"/>
                </a:lnTo>
                <a:lnTo>
                  <a:pt x="236" y="70"/>
                </a:lnTo>
                <a:lnTo>
                  <a:pt x="232" y="60"/>
                </a:lnTo>
                <a:lnTo>
                  <a:pt x="228" y="48"/>
                </a:lnTo>
                <a:lnTo>
                  <a:pt x="226" y="36"/>
                </a:lnTo>
                <a:lnTo>
                  <a:pt x="226" y="36"/>
                </a:lnTo>
                <a:lnTo>
                  <a:pt x="228" y="20"/>
                </a:lnTo>
                <a:lnTo>
                  <a:pt x="234" y="0"/>
                </a:lnTo>
                <a:lnTo>
                  <a:pt x="88" y="0"/>
                </a:lnTo>
                <a:close/>
              </a:path>
            </a:pathLst>
          </a:custGeom>
          <a:solidFill>
            <a:srgbClr val="C00000"/>
          </a:solidFill>
          <a:ln w="38100">
            <a:solidFill>
              <a:srgbClr val="000000"/>
            </a:solidFill>
            <a:prstDash val="solid"/>
            <a:round/>
            <a:headEnd/>
            <a:tailEnd/>
          </a:ln>
          <a:scene3d>
            <a:camera prst="isometricTopUp"/>
            <a:lightRig rig="threePt" dir="t"/>
          </a:scene3d>
          <a:sp3d extrusionH="57150">
            <a:bevelT/>
          </a:sp3d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57" name="Freeform 16"/>
          <p:cNvSpPr>
            <a:spLocks/>
          </p:cNvSpPr>
          <p:nvPr/>
        </p:nvSpPr>
        <p:spPr bwMode="auto">
          <a:xfrm rot="5400000">
            <a:off x="3202946" y="1708700"/>
            <a:ext cx="1025413" cy="842455"/>
          </a:xfrm>
          <a:custGeom>
            <a:avLst/>
            <a:gdLst>
              <a:gd name="T0" fmla="*/ 86 w 482"/>
              <a:gd name="T1" fmla="*/ 144 h 396"/>
              <a:gd name="T2" fmla="*/ 72 w 482"/>
              <a:gd name="T3" fmla="*/ 140 h 396"/>
              <a:gd name="T4" fmla="*/ 58 w 482"/>
              <a:gd name="T5" fmla="*/ 140 h 396"/>
              <a:gd name="T6" fmla="*/ 36 w 482"/>
              <a:gd name="T7" fmla="*/ 144 h 396"/>
              <a:gd name="T8" fmla="*/ 16 w 482"/>
              <a:gd name="T9" fmla="*/ 156 h 396"/>
              <a:gd name="T10" fmla="*/ 4 w 482"/>
              <a:gd name="T11" fmla="*/ 176 h 396"/>
              <a:gd name="T12" fmla="*/ 0 w 482"/>
              <a:gd name="T13" fmla="*/ 198 h 396"/>
              <a:gd name="T14" fmla="*/ 0 w 482"/>
              <a:gd name="T15" fmla="*/ 210 h 396"/>
              <a:gd name="T16" fmla="*/ 10 w 482"/>
              <a:gd name="T17" fmla="*/ 232 h 396"/>
              <a:gd name="T18" fmla="*/ 26 w 482"/>
              <a:gd name="T19" fmla="*/ 248 h 396"/>
              <a:gd name="T20" fmla="*/ 46 w 482"/>
              <a:gd name="T21" fmla="*/ 256 h 396"/>
              <a:gd name="T22" fmla="*/ 58 w 482"/>
              <a:gd name="T23" fmla="*/ 258 h 396"/>
              <a:gd name="T24" fmla="*/ 86 w 482"/>
              <a:gd name="T25" fmla="*/ 254 h 396"/>
              <a:gd name="T26" fmla="*/ 232 w 482"/>
              <a:gd name="T27" fmla="*/ 396 h 396"/>
              <a:gd name="T28" fmla="*/ 226 w 482"/>
              <a:gd name="T29" fmla="*/ 378 h 396"/>
              <a:gd name="T30" fmla="*/ 226 w 482"/>
              <a:gd name="T31" fmla="*/ 362 h 396"/>
              <a:gd name="T32" fmla="*/ 230 w 482"/>
              <a:gd name="T33" fmla="*/ 338 h 396"/>
              <a:gd name="T34" fmla="*/ 242 w 482"/>
              <a:gd name="T35" fmla="*/ 320 h 396"/>
              <a:gd name="T36" fmla="*/ 262 w 482"/>
              <a:gd name="T37" fmla="*/ 306 h 396"/>
              <a:gd name="T38" fmla="*/ 284 w 482"/>
              <a:gd name="T39" fmla="*/ 302 h 396"/>
              <a:gd name="T40" fmla="*/ 296 w 482"/>
              <a:gd name="T41" fmla="*/ 302 h 396"/>
              <a:gd name="T42" fmla="*/ 318 w 482"/>
              <a:gd name="T43" fmla="*/ 312 h 396"/>
              <a:gd name="T44" fmla="*/ 334 w 482"/>
              <a:gd name="T45" fmla="*/ 328 h 396"/>
              <a:gd name="T46" fmla="*/ 342 w 482"/>
              <a:gd name="T47" fmla="*/ 350 h 396"/>
              <a:gd name="T48" fmla="*/ 344 w 482"/>
              <a:gd name="T49" fmla="*/ 362 h 396"/>
              <a:gd name="T50" fmla="*/ 338 w 482"/>
              <a:gd name="T51" fmla="*/ 396 h 396"/>
              <a:gd name="T52" fmla="*/ 482 w 482"/>
              <a:gd name="T53" fmla="*/ 252 h 396"/>
              <a:gd name="T54" fmla="*/ 464 w 482"/>
              <a:gd name="T55" fmla="*/ 256 h 396"/>
              <a:gd name="T56" fmla="*/ 448 w 482"/>
              <a:gd name="T57" fmla="*/ 258 h 396"/>
              <a:gd name="T58" fmla="*/ 424 w 482"/>
              <a:gd name="T59" fmla="*/ 254 h 396"/>
              <a:gd name="T60" fmla="*/ 406 w 482"/>
              <a:gd name="T61" fmla="*/ 240 h 396"/>
              <a:gd name="T62" fmla="*/ 392 w 482"/>
              <a:gd name="T63" fmla="*/ 222 h 396"/>
              <a:gd name="T64" fmla="*/ 388 w 482"/>
              <a:gd name="T65" fmla="*/ 198 h 396"/>
              <a:gd name="T66" fmla="*/ 388 w 482"/>
              <a:gd name="T67" fmla="*/ 186 h 396"/>
              <a:gd name="T68" fmla="*/ 398 w 482"/>
              <a:gd name="T69" fmla="*/ 166 h 396"/>
              <a:gd name="T70" fmla="*/ 414 w 482"/>
              <a:gd name="T71" fmla="*/ 150 h 396"/>
              <a:gd name="T72" fmla="*/ 436 w 482"/>
              <a:gd name="T73" fmla="*/ 140 h 396"/>
              <a:gd name="T74" fmla="*/ 448 w 482"/>
              <a:gd name="T75" fmla="*/ 140 h 396"/>
              <a:gd name="T76" fmla="*/ 482 w 482"/>
              <a:gd name="T77" fmla="*/ 146 h 396"/>
              <a:gd name="T78" fmla="*/ 338 w 482"/>
              <a:gd name="T79" fmla="*/ 0 h 396"/>
              <a:gd name="T80" fmla="*/ 342 w 482"/>
              <a:gd name="T81" fmla="*/ 20 h 396"/>
              <a:gd name="T82" fmla="*/ 344 w 482"/>
              <a:gd name="T83" fmla="*/ 36 h 396"/>
              <a:gd name="T84" fmla="*/ 340 w 482"/>
              <a:gd name="T85" fmla="*/ 60 h 396"/>
              <a:gd name="T86" fmla="*/ 326 w 482"/>
              <a:gd name="T87" fmla="*/ 78 h 396"/>
              <a:gd name="T88" fmla="*/ 308 w 482"/>
              <a:gd name="T89" fmla="*/ 90 h 396"/>
              <a:gd name="T90" fmla="*/ 284 w 482"/>
              <a:gd name="T91" fmla="*/ 96 h 396"/>
              <a:gd name="T92" fmla="*/ 272 w 482"/>
              <a:gd name="T93" fmla="*/ 94 h 396"/>
              <a:gd name="T94" fmla="*/ 252 w 482"/>
              <a:gd name="T95" fmla="*/ 86 h 396"/>
              <a:gd name="T96" fmla="*/ 236 w 482"/>
              <a:gd name="T97" fmla="*/ 70 h 396"/>
              <a:gd name="T98" fmla="*/ 226 w 482"/>
              <a:gd name="T99" fmla="*/ 48 h 396"/>
              <a:gd name="T100" fmla="*/ 226 w 482"/>
              <a:gd name="T101" fmla="*/ 36 h 396"/>
              <a:gd name="T102" fmla="*/ 232 w 482"/>
              <a:gd name="T103" fmla="*/ 0 h 3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482" h="396">
                <a:moveTo>
                  <a:pt x="86" y="0"/>
                </a:moveTo>
                <a:lnTo>
                  <a:pt x="86" y="144"/>
                </a:lnTo>
                <a:lnTo>
                  <a:pt x="86" y="144"/>
                </a:lnTo>
                <a:lnTo>
                  <a:pt x="72" y="140"/>
                </a:lnTo>
                <a:lnTo>
                  <a:pt x="58" y="140"/>
                </a:lnTo>
                <a:lnTo>
                  <a:pt x="58" y="140"/>
                </a:lnTo>
                <a:lnTo>
                  <a:pt x="46" y="140"/>
                </a:lnTo>
                <a:lnTo>
                  <a:pt x="36" y="144"/>
                </a:lnTo>
                <a:lnTo>
                  <a:pt x="26" y="150"/>
                </a:lnTo>
                <a:lnTo>
                  <a:pt x="16" y="156"/>
                </a:lnTo>
                <a:lnTo>
                  <a:pt x="10" y="166"/>
                </a:lnTo>
                <a:lnTo>
                  <a:pt x="4" y="176"/>
                </a:lnTo>
                <a:lnTo>
                  <a:pt x="0" y="186"/>
                </a:lnTo>
                <a:lnTo>
                  <a:pt x="0" y="198"/>
                </a:lnTo>
                <a:lnTo>
                  <a:pt x="0" y="198"/>
                </a:lnTo>
                <a:lnTo>
                  <a:pt x="0" y="210"/>
                </a:lnTo>
                <a:lnTo>
                  <a:pt x="4" y="222"/>
                </a:lnTo>
                <a:lnTo>
                  <a:pt x="10" y="232"/>
                </a:lnTo>
                <a:lnTo>
                  <a:pt x="16" y="240"/>
                </a:lnTo>
                <a:lnTo>
                  <a:pt x="26" y="248"/>
                </a:lnTo>
                <a:lnTo>
                  <a:pt x="36" y="254"/>
                </a:lnTo>
                <a:lnTo>
                  <a:pt x="46" y="256"/>
                </a:lnTo>
                <a:lnTo>
                  <a:pt x="58" y="258"/>
                </a:lnTo>
                <a:lnTo>
                  <a:pt x="58" y="258"/>
                </a:lnTo>
                <a:lnTo>
                  <a:pt x="72" y="256"/>
                </a:lnTo>
                <a:lnTo>
                  <a:pt x="86" y="254"/>
                </a:lnTo>
                <a:lnTo>
                  <a:pt x="86" y="396"/>
                </a:lnTo>
                <a:lnTo>
                  <a:pt x="232" y="396"/>
                </a:lnTo>
                <a:lnTo>
                  <a:pt x="232" y="396"/>
                </a:lnTo>
                <a:lnTo>
                  <a:pt x="226" y="378"/>
                </a:lnTo>
                <a:lnTo>
                  <a:pt x="226" y="362"/>
                </a:lnTo>
                <a:lnTo>
                  <a:pt x="226" y="362"/>
                </a:lnTo>
                <a:lnTo>
                  <a:pt x="226" y="350"/>
                </a:lnTo>
                <a:lnTo>
                  <a:pt x="230" y="338"/>
                </a:lnTo>
                <a:lnTo>
                  <a:pt x="236" y="328"/>
                </a:lnTo>
                <a:lnTo>
                  <a:pt x="242" y="320"/>
                </a:lnTo>
                <a:lnTo>
                  <a:pt x="252" y="312"/>
                </a:lnTo>
                <a:lnTo>
                  <a:pt x="262" y="306"/>
                </a:lnTo>
                <a:lnTo>
                  <a:pt x="272" y="302"/>
                </a:lnTo>
                <a:lnTo>
                  <a:pt x="284" y="302"/>
                </a:lnTo>
                <a:lnTo>
                  <a:pt x="284" y="302"/>
                </a:lnTo>
                <a:lnTo>
                  <a:pt x="296" y="302"/>
                </a:lnTo>
                <a:lnTo>
                  <a:pt x="308" y="306"/>
                </a:lnTo>
                <a:lnTo>
                  <a:pt x="318" y="312"/>
                </a:lnTo>
                <a:lnTo>
                  <a:pt x="326" y="320"/>
                </a:lnTo>
                <a:lnTo>
                  <a:pt x="334" y="328"/>
                </a:lnTo>
                <a:lnTo>
                  <a:pt x="340" y="338"/>
                </a:lnTo>
                <a:lnTo>
                  <a:pt x="342" y="350"/>
                </a:lnTo>
                <a:lnTo>
                  <a:pt x="344" y="362"/>
                </a:lnTo>
                <a:lnTo>
                  <a:pt x="344" y="362"/>
                </a:lnTo>
                <a:lnTo>
                  <a:pt x="342" y="378"/>
                </a:lnTo>
                <a:lnTo>
                  <a:pt x="338" y="396"/>
                </a:lnTo>
                <a:lnTo>
                  <a:pt x="482" y="396"/>
                </a:lnTo>
                <a:lnTo>
                  <a:pt x="482" y="252"/>
                </a:lnTo>
                <a:lnTo>
                  <a:pt x="482" y="252"/>
                </a:lnTo>
                <a:lnTo>
                  <a:pt x="464" y="256"/>
                </a:lnTo>
                <a:lnTo>
                  <a:pt x="448" y="258"/>
                </a:lnTo>
                <a:lnTo>
                  <a:pt x="448" y="258"/>
                </a:lnTo>
                <a:lnTo>
                  <a:pt x="436" y="256"/>
                </a:lnTo>
                <a:lnTo>
                  <a:pt x="424" y="254"/>
                </a:lnTo>
                <a:lnTo>
                  <a:pt x="414" y="248"/>
                </a:lnTo>
                <a:lnTo>
                  <a:pt x="406" y="240"/>
                </a:lnTo>
                <a:lnTo>
                  <a:pt x="398" y="232"/>
                </a:lnTo>
                <a:lnTo>
                  <a:pt x="392" y="222"/>
                </a:lnTo>
                <a:lnTo>
                  <a:pt x="388" y="210"/>
                </a:lnTo>
                <a:lnTo>
                  <a:pt x="388" y="198"/>
                </a:lnTo>
                <a:lnTo>
                  <a:pt x="388" y="198"/>
                </a:lnTo>
                <a:lnTo>
                  <a:pt x="388" y="186"/>
                </a:lnTo>
                <a:lnTo>
                  <a:pt x="392" y="176"/>
                </a:lnTo>
                <a:lnTo>
                  <a:pt x="398" y="166"/>
                </a:lnTo>
                <a:lnTo>
                  <a:pt x="406" y="156"/>
                </a:lnTo>
                <a:lnTo>
                  <a:pt x="414" y="150"/>
                </a:lnTo>
                <a:lnTo>
                  <a:pt x="424" y="144"/>
                </a:lnTo>
                <a:lnTo>
                  <a:pt x="436" y="140"/>
                </a:lnTo>
                <a:lnTo>
                  <a:pt x="448" y="140"/>
                </a:lnTo>
                <a:lnTo>
                  <a:pt x="448" y="140"/>
                </a:lnTo>
                <a:lnTo>
                  <a:pt x="464" y="140"/>
                </a:lnTo>
                <a:lnTo>
                  <a:pt x="482" y="146"/>
                </a:lnTo>
                <a:lnTo>
                  <a:pt x="482" y="0"/>
                </a:lnTo>
                <a:lnTo>
                  <a:pt x="338" y="0"/>
                </a:lnTo>
                <a:lnTo>
                  <a:pt x="338" y="0"/>
                </a:lnTo>
                <a:lnTo>
                  <a:pt x="342" y="20"/>
                </a:lnTo>
                <a:lnTo>
                  <a:pt x="344" y="36"/>
                </a:lnTo>
                <a:lnTo>
                  <a:pt x="344" y="36"/>
                </a:lnTo>
                <a:lnTo>
                  <a:pt x="342" y="48"/>
                </a:lnTo>
                <a:lnTo>
                  <a:pt x="340" y="60"/>
                </a:lnTo>
                <a:lnTo>
                  <a:pt x="334" y="70"/>
                </a:lnTo>
                <a:lnTo>
                  <a:pt x="326" y="78"/>
                </a:lnTo>
                <a:lnTo>
                  <a:pt x="318" y="86"/>
                </a:lnTo>
                <a:lnTo>
                  <a:pt x="308" y="90"/>
                </a:lnTo>
                <a:lnTo>
                  <a:pt x="296" y="94"/>
                </a:lnTo>
                <a:lnTo>
                  <a:pt x="284" y="96"/>
                </a:lnTo>
                <a:lnTo>
                  <a:pt x="284" y="96"/>
                </a:lnTo>
                <a:lnTo>
                  <a:pt x="272" y="94"/>
                </a:lnTo>
                <a:lnTo>
                  <a:pt x="262" y="90"/>
                </a:lnTo>
                <a:lnTo>
                  <a:pt x="252" y="86"/>
                </a:lnTo>
                <a:lnTo>
                  <a:pt x="242" y="78"/>
                </a:lnTo>
                <a:lnTo>
                  <a:pt x="236" y="70"/>
                </a:lnTo>
                <a:lnTo>
                  <a:pt x="230" y="60"/>
                </a:lnTo>
                <a:lnTo>
                  <a:pt x="226" y="48"/>
                </a:lnTo>
                <a:lnTo>
                  <a:pt x="226" y="36"/>
                </a:lnTo>
                <a:lnTo>
                  <a:pt x="226" y="36"/>
                </a:lnTo>
                <a:lnTo>
                  <a:pt x="226" y="20"/>
                </a:lnTo>
                <a:lnTo>
                  <a:pt x="232" y="0"/>
                </a:lnTo>
                <a:lnTo>
                  <a:pt x="86" y="0"/>
                </a:lnTo>
                <a:close/>
              </a:path>
            </a:pathLst>
          </a:custGeom>
          <a:solidFill>
            <a:srgbClr val="FF0000"/>
          </a:solidFill>
          <a:ln w="38100">
            <a:solidFill>
              <a:srgbClr val="000000"/>
            </a:solidFill>
            <a:prstDash val="solid"/>
            <a:round/>
            <a:headEnd/>
            <a:tailEnd/>
          </a:ln>
          <a:scene3d>
            <a:camera prst="isometricBottomDown"/>
            <a:lightRig rig="threePt" dir="t"/>
          </a:scene3d>
          <a:sp3d extrusionH="57150">
            <a:bevelT/>
          </a:sp3d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58" name="Freeform 16"/>
          <p:cNvSpPr>
            <a:spLocks/>
          </p:cNvSpPr>
          <p:nvPr/>
        </p:nvSpPr>
        <p:spPr bwMode="auto">
          <a:xfrm>
            <a:off x="5630689" y="3505957"/>
            <a:ext cx="1025413" cy="842455"/>
          </a:xfrm>
          <a:custGeom>
            <a:avLst/>
            <a:gdLst>
              <a:gd name="T0" fmla="*/ 86 w 482"/>
              <a:gd name="T1" fmla="*/ 144 h 396"/>
              <a:gd name="T2" fmla="*/ 72 w 482"/>
              <a:gd name="T3" fmla="*/ 140 h 396"/>
              <a:gd name="T4" fmla="*/ 58 w 482"/>
              <a:gd name="T5" fmla="*/ 140 h 396"/>
              <a:gd name="T6" fmla="*/ 36 w 482"/>
              <a:gd name="T7" fmla="*/ 144 h 396"/>
              <a:gd name="T8" fmla="*/ 16 w 482"/>
              <a:gd name="T9" fmla="*/ 156 h 396"/>
              <a:gd name="T10" fmla="*/ 4 w 482"/>
              <a:gd name="T11" fmla="*/ 176 h 396"/>
              <a:gd name="T12" fmla="*/ 0 w 482"/>
              <a:gd name="T13" fmla="*/ 198 h 396"/>
              <a:gd name="T14" fmla="*/ 0 w 482"/>
              <a:gd name="T15" fmla="*/ 210 h 396"/>
              <a:gd name="T16" fmla="*/ 10 w 482"/>
              <a:gd name="T17" fmla="*/ 232 h 396"/>
              <a:gd name="T18" fmla="*/ 26 w 482"/>
              <a:gd name="T19" fmla="*/ 248 h 396"/>
              <a:gd name="T20" fmla="*/ 46 w 482"/>
              <a:gd name="T21" fmla="*/ 256 h 396"/>
              <a:gd name="T22" fmla="*/ 58 w 482"/>
              <a:gd name="T23" fmla="*/ 258 h 396"/>
              <a:gd name="T24" fmla="*/ 86 w 482"/>
              <a:gd name="T25" fmla="*/ 254 h 396"/>
              <a:gd name="T26" fmla="*/ 232 w 482"/>
              <a:gd name="T27" fmla="*/ 396 h 396"/>
              <a:gd name="T28" fmla="*/ 226 w 482"/>
              <a:gd name="T29" fmla="*/ 378 h 396"/>
              <a:gd name="T30" fmla="*/ 226 w 482"/>
              <a:gd name="T31" fmla="*/ 362 h 396"/>
              <a:gd name="T32" fmla="*/ 230 w 482"/>
              <a:gd name="T33" fmla="*/ 338 h 396"/>
              <a:gd name="T34" fmla="*/ 242 w 482"/>
              <a:gd name="T35" fmla="*/ 320 h 396"/>
              <a:gd name="T36" fmla="*/ 262 w 482"/>
              <a:gd name="T37" fmla="*/ 306 h 396"/>
              <a:gd name="T38" fmla="*/ 284 w 482"/>
              <a:gd name="T39" fmla="*/ 302 h 396"/>
              <a:gd name="T40" fmla="*/ 296 w 482"/>
              <a:gd name="T41" fmla="*/ 302 h 396"/>
              <a:gd name="T42" fmla="*/ 318 w 482"/>
              <a:gd name="T43" fmla="*/ 312 h 396"/>
              <a:gd name="T44" fmla="*/ 334 w 482"/>
              <a:gd name="T45" fmla="*/ 328 h 396"/>
              <a:gd name="T46" fmla="*/ 342 w 482"/>
              <a:gd name="T47" fmla="*/ 350 h 396"/>
              <a:gd name="T48" fmla="*/ 344 w 482"/>
              <a:gd name="T49" fmla="*/ 362 h 396"/>
              <a:gd name="T50" fmla="*/ 338 w 482"/>
              <a:gd name="T51" fmla="*/ 396 h 396"/>
              <a:gd name="T52" fmla="*/ 482 w 482"/>
              <a:gd name="T53" fmla="*/ 252 h 396"/>
              <a:gd name="T54" fmla="*/ 464 w 482"/>
              <a:gd name="T55" fmla="*/ 256 h 396"/>
              <a:gd name="T56" fmla="*/ 448 w 482"/>
              <a:gd name="T57" fmla="*/ 258 h 396"/>
              <a:gd name="T58" fmla="*/ 424 w 482"/>
              <a:gd name="T59" fmla="*/ 254 h 396"/>
              <a:gd name="T60" fmla="*/ 406 w 482"/>
              <a:gd name="T61" fmla="*/ 240 h 396"/>
              <a:gd name="T62" fmla="*/ 392 w 482"/>
              <a:gd name="T63" fmla="*/ 222 h 396"/>
              <a:gd name="T64" fmla="*/ 388 w 482"/>
              <a:gd name="T65" fmla="*/ 198 h 396"/>
              <a:gd name="T66" fmla="*/ 388 w 482"/>
              <a:gd name="T67" fmla="*/ 186 h 396"/>
              <a:gd name="T68" fmla="*/ 398 w 482"/>
              <a:gd name="T69" fmla="*/ 166 h 396"/>
              <a:gd name="T70" fmla="*/ 414 w 482"/>
              <a:gd name="T71" fmla="*/ 150 h 396"/>
              <a:gd name="T72" fmla="*/ 436 w 482"/>
              <a:gd name="T73" fmla="*/ 140 h 396"/>
              <a:gd name="T74" fmla="*/ 448 w 482"/>
              <a:gd name="T75" fmla="*/ 140 h 396"/>
              <a:gd name="T76" fmla="*/ 482 w 482"/>
              <a:gd name="T77" fmla="*/ 146 h 396"/>
              <a:gd name="T78" fmla="*/ 338 w 482"/>
              <a:gd name="T79" fmla="*/ 0 h 396"/>
              <a:gd name="T80" fmla="*/ 342 w 482"/>
              <a:gd name="T81" fmla="*/ 20 h 396"/>
              <a:gd name="T82" fmla="*/ 344 w 482"/>
              <a:gd name="T83" fmla="*/ 36 h 396"/>
              <a:gd name="T84" fmla="*/ 340 w 482"/>
              <a:gd name="T85" fmla="*/ 60 h 396"/>
              <a:gd name="T86" fmla="*/ 326 w 482"/>
              <a:gd name="T87" fmla="*/ 78 h 396"/>
              <a:gd name="T88" fmla="*/ 308 w 482"/>
              <a:gd name="T89" fmla="*/ 90 h 396"/>
              <a:gd name="T90" fmla="*/ 284 w 482"/>
              <a:gd name="T91" fmla="*/ 96 h 396"/>
              <a:gd name="T92" fmla="*/ 272 w 482"/>
              <a:gd name="T93" fmla="*/ 94 h 396"/>
              <a:gd name="T94" fmla="*/ 252 w 482"/>
              <a:gd name="T95" fmla="*/ 86 h 396"/>
              <a:gd name="T96" fmla="*/ 236 w 482"/>
              <a:gd name="T97" fmla="*/ 70 h 396"/>
              <a:gd name="T98" fmla="*/ 226 w 482"/>
              <a:gd name="T99" fmla="*/ 48 h 396"/>
              <a:gd name="T100" fmla="*/ 226 w 482"/>
              <a:gd name="T101" fmla="*/ 36 h 396"/>
              <a:gd name="T102" fmla="*/ 232 w 482"/>
              <a:gd name="T103" fmla="*/ 0 h 3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482" h="396">
                <a:moveTo>
                  <a:pt x="86" y="0"/>
                </a:moveTo>
                <a:lnTo>
                  <a:pt x="86" y="144"/>
                </a:lnTo>
                <a:lnTo>
                  <a:pt x="86" y="144"/>
                </a:lnTo>
                <a:lnTo>
                  <a:pt x="72" y="140"/>
                </a:lnTo>
                <a:lnTo>
                  <a:pt x="58" y="140"/>
                </a:lnTo>
                <a:lnTo>
                  <a:pt x="58" y="140"/>
                </a:lnTo>
                <a:lnTo>
                  <a:pt x="46" y="140"/>
                </a:lnTo>
                <a:lnTo>
                  <a:pt x="36" y="144"/>
                </a:lnTo>
                <a:lnTo>
                  <a:pt x="26" y="150"/>
                </a:lnTo>
                <a:lnTo>
                  <a:pt x="16" y="156"/>
                </a:lnTo>
                <a:lnTo>
                  <a:pt x="10" y="166"/>
                </a:lnTo>
                <a:lnTo>
                  <a:pt x="4" y="176"/>
                </a:lnTo>
                <a:lnTo>
                  <a:pt x="0" y="186"/>
                </a:lnTo>
                <a:lnTo>
                  <a:pt x="0" y="198"/>
                </a:lnTo>
                <a:lnTo>
                  <a:pt x="0" y="198"/>
                </a:lnTo>
                <a:lnTo>
                  <a:pt x="0" y="210"/>
                </a:lnTo>
                <a:lnTo>
                  <a:pt x="4" y="222"/>
                </a:lnTo>
                <a:lnTo>
                  <a:pt x="10" y="232"/>
                </a:lnTo>
                <a:lnTo>
                  <a:pt x="16" y="240"/>
                </a:lnTo>
                <a:lnTo>
                  <a:pt x="26" y="248"/>
                </a:lnTo>
                <a:lnTo>
                  <a:pt x="36" y="254"/>
                </a:lnTo>
                <a:lnTo>
                  <a:pt x="46" y="256"/>
                </a:lnTo>
                <a:lnTo>
                  <a:pt x="58" y="258"/>
                </a:lnTo>
                <a:lnTo>
                  <a:pt x="58" y="258"/>
                </a:lnTo>
                <a:lnTo>
                  <a:pt x="72" y="256"/>
                </a:lnTo>
                <a:lnTo>
                  <a:pt x="86" y="254"/>
                </a:lnTo>
                <a:lnTo>
                  <a:pt x="86" y="396"/>
                </a:lnTo>
                <a:lnTo>
                  <a:pt x="232" y="396"/>
                </a:lnTo>
                <a:lnTo>
                  <a:pt x="232" y="396"/>
                </a:lnTo>
                <a:lnTo>
                  <a:pt x="226" y="378"/>
                </a:lnTo>
                <a:lnTo>
                  <a:pt x="226" y="362"/>
                </a:lnTo>
                <a:lnTo>
                  <a:pt x="226" y="362"/>
                </a:lnTo>
                <a:lnTo>
                  <a:pt x="226" y="350"/>
                </a:lnTo>
                <a:lnTo>
                  <a:pt x="230" y="338"/>
                </a:lnTo>
                <a:lnTo>
                  <a:pt x="236" y="328"/>
                </a:lnTo>
                <a:lnTo>
                  <a:pt x="242" y="320"/>
                </a:lnTo>
                <a:lnTo>
                  <a:pt x="252" y="312"/>
                </a:lnTo>
                <a:lnTo>
                  <a:pt x="262" y="306"/>
                </a:lnTo>
                <a:lnTo>
                  <a:pt x="272" y="302"/>
                </a:lnTo>
                <a:lnTo>
                  <a:pt x="284" y="302"/>
                </a:lnTo>
                <a:lnTo>
                  <a:pt x="284" y="302"/>
                </a:lnTo>
                <a:lnTo>
                  <a:pt x="296" y="302"/>
                </a:lnTo>
                <a:lnTo>
                  <a:pt x="308" y="306"/>
                </a:lnTo>
                <a:lnTo>
                  <a:pt x="318" y="312"/>
                </a:lnTo>
                <a:lnTo>
                  <a:pt x="326" y="320"/>
                </a:lnTo>
                <a:lnTo>
                  <a:pt x="334" y="328"/>
                </a:lnTo>
                <a:lnTo>
                  <a:pt x="340" y="338"/>
                </a:lnTo>
                <a:lnTo>
                  <a:pt x="342" y="350"/>
                </a:lnTo>
                <a:lnTo>
                  <a:pt x="344" y="362"/>
                </a:lnTo>
                <a:lnTo>
                  <a:pt x="344" y="362"/>
                </a:lnTo>
                <a:lnTo>
                  <a:pt x="342" y="378"/>
                </a:lnTo>
                <a:lnTo>
                  <a:pt x="338" y="396"/>
                </a:lnTo>
                <a:lnTo>
                  <a:pt x="482" y="396"/>
                </a:lnTo>
                <a:lnTo>
                  <a:pt x="482" y="252"/>
                </a:lnTo>
                <a:lnTo>
                  <a:pt x="482" y="252"/>
                </a:lnTo>
                <a:lnTo>
                  <a:pt x="464" y="256"/>
                </a:lnTo>
                <a:lnTo>
                  <a:pt x="448" y="258"/>
                </a:lnTo>
                <a:lnTo>
                  <a:pt x="448" y="258"/>
                </a:lnTo>
                <a:lnTo>
                  <a:pt x="436" y="256"/>
                </a:lnTo>
                <a:lnTo>
                  <a:pt x="424" y="254"/>
                </a:lnTo>
                <a:lnTo>
                  <a:pt x="414" y="248"/>
                </a:lnTo>
                <a:lnTo>
                  <a:pt x="406" y="240"/>
                </a:lnTo>
                <a:lnTo>
                  <a:pt x="398" y="232"/>
                </a:lnTo>
                <a:lnTo>
                  <a:pt x="392" y="222"/>
                </a:lnTo>
                <a:lnTo>
                  <a:pt x="388" y="210"/>
                </a:lnTo>
                <a:lnTo>
                  <a:pt x="388" y="198"/>
                </a:lnTo>
                <a:lnTo>
                  <a:pt x="388" y="198"/>
                </a:lnTo>
                <a:lnTo>
                  <a:pt x="388" y="186"/>
                </a:lnTo>
                <a:lnTo>
                  <a:pt x="392" y="176"/>
                </a:lnTo>
                <a:lnTo>
                  <a:pt x="398" y="166"/>
                </a:lnTo>
                <a:lnTo>
                  <a:pt x="406" y="156"/>
                </a:lnTo>
                <a:lnTo>
                  <a:pt x="414" y="150"/>
                </a:lnTo>
                <a:lnTo>
                  <a:pt x="424" y="144"/>
                </a:lnTo>
                <a:lnTo>
                  <a:pt x="436" y="140"/>
                </a:lnTo>
                <a:lnTo>
                  <a:pt x="448" y="140"/>
                </a:lnTo>
                <a:lnTo>
                  <a:pt x="448" y="140"/>
                </a:lnTo>
                <a:lnTo>
                  <a:pt x="464" y="140"/>
                </a:lnTo>
                <a:lnTo>
                  <a:pt x="482" y="146"/>
                </a:lnTo>
                <a:lnTo>
                  <a:pt x="482" y="0"/>
                </a:lnTo>
                <a:lnTo>
                  <a:pt x="338" y="0"/>
                </a:lnTo>
                <a:lnTo>
                  <a:pt x="338" y="0"/>
                </a:lnTo>
                <a:lnTo>
                  <a:pt x="342" y="20"/>
                </a:lnTo>
                <a:lnTo>
                  <a:pt x="344" y="36"/>
                </a:lnTo>
                <a:lnTo>
                  <a:pt x="344" y="36"/>
                </a:lnTo>
                <a:lnTo>
                  <a:pt x="342" y="48"/>
                </a:lnTo>
                <a:lnTo>
                  <a:pt x="340" y="60"/>
                </a:lnTo>
                <a:lnTo>
                  <a:pt x="334" y="70"/>
                </a:lnTo>
                <a:lnTo>
                  <a:pt x="326" y="78"/>
                </a:lnTo>
                <a:lnTo>
                  <a:pt x="318" y="86"/>
                </a:lnTo>
                <a:lnTo>
                  <a:pt x="308" y="90"/>
                </a:lnTo>
                <a:lnTo>
                  <a:pt x="296" y="94"/>
                </a:lnTo>
                <a:lnTo>
                  <a:pt x="284" y="96"/>
                </a:lnTo>
                <a:lnTo>
                  <a:pt x="284" y="96"/>
                </a:lnTo>
                <a:lnTo>
                  <a:pt x="272" y="94"/>
                </a:lnTo>
                <a:lnTo>
                  <a:pt x="262" y="90"/>
                </a:lnTo>
                <a:lnTo>
                  <a:pt x="252" y="86"/>
                </a:lnTo>
                <a:lnTo>
                  <a:pt x="242" y="78"/>
                </a:lnTo>
                <a:lnTo>
                  <a:pt x="236" y="70"/>
                </a:lnTo>
                <a:lnTo>
                  <a:pt x="230" y="60"/>
                </a:lnTo>
                <a:lnTo>
                  <a:pt x="226" y="48"/>
                </a:lnTo>
                <a:lnTo>
                  <a:pt x="226" y="36"/>
                </a:lnTo>
                <a:lnTo>
                  <a:pt x="226" y="36"/>
                </a:lnTo>
                <a:lnTo>
                  <a:pt x="226" y="20"/>
                </a:lnTo>
                <a:lnTo>
                  <a:pt x="232" y="0"/>
                </a:lnTo>
                <a:lnTo>
                  <a:pt x="86" y="0"/>
                </a:lnTo>
                <a:close/>
              </a:path>
            </a:pathLst>
          </a:custGeom>
          <a:solidFill>
            <a:srgbClr val="C00000"/>
          </a:solidFill>
          <a:ln w="38100">
            <a:solidFill>
              <a:srgbClr val="000000"/>
            </a:solidFill>
            <a:prstDash val="solid"/>
            <a:round/>
            <a:headEnd/>
            <a:tailEnd/>
          </a:ln>
          <a:scene3d>
            <a:camera prst="isometricTopUp"/>
            <a:lightRig rig="threePt" dir="t"/>
          </a:scene3d>
          <a:sp3d extrusionH="57150">
            <a:bevelT/>
          </a:sp3d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59" name="Freeform 15"/>
          <p:cNvSpPr>
            <a:spLocks/>
          </p:cNvSpPr>
          <p:nvPr/>
        </p:nvSpPr>
        <p:spPr bwMode="auto">
          <a:xfrm>
            <a:off x="6468890" y="3335236"/>
            <a:ext cx="1212625" cy="1212625"/>
          </a:xfrm>
          <a:custGeom>
            <a:avLst/>
            <a:gdLst>
              <a:gd name="T0" fmla="*/ 86 w 570"/>
              <a:gd name="T1" fmla="*/ 230 h 570"/>
              <a:gd name="T2" fmla="*/ 72 w 570"/>
              <a:gd name="T3" fmla="*/ 226 h 570"/>
              <a:gd name="T4" fmla="*/ 58 w 570"/>
              <a:gd name="T5" fmla="*/ 226 h 570"/>
              <a:gd name="T6" fmla="*/ 36 w 570"/>
              <a:gd name="T7" fmla="*/ 230 h 570"/>
              <a:gd name="T8" fmla="*/ 16 w 570"/>
              <a:gd name="T9" fmla="*/ 244 h 570"/>
              <a:gd name="T10" fmla="*/ 4 w 570"/>
              <a:gd name="T11" fmla="*/ 262 h 570"/>
              <a:gd name="T12" fmla="*/ 0 w 570"/>
              <a:gd name="T13" fmla="*/ 284 h 570"/>
              <a:gd name="T14" fmla="*/ 0 w 570"/>
              <a:gd name="T15" fmla="*/ 296 h 570"/>
              <a:gd name="T16" fmla="*/ 10 w 570"/>
              <a:gd name="T17" fmla="*/ 318 h 570"/>
              <a:gd name="T18" fmla="*/ 26 w 570"/>
              <a:gd name="T19" fmla="*/ 334 h 570"/>
              <a:gd name="T20" fmla="*/ 48 w 570"/>
              <a:gd name="T21" fmla="*/ 344 h 570"/>
              <a:gd name="T22" fmla="*/ 58 w 570"/>
              <a:gd name="T23" fmla="*/ 344 h 570"/>
              <a:gd name="T24" fmla="*/ 86 w 570"/>
              <a:gd name="T25" fmla="*/ 340 h 570"/>
              <a:gd name="T26" fmla="*/ 230 w 570"/>
              <a:gd name="T27" fmla="*/ 484 h 570"/>
              <a:gd name="T28" fmla="*/ 226 w 570"/>
              <a:gd name="T29" fmla="*/ 498 h 570"/>
              <a:gd name="T30" fmla="*/ 226 w 570"/>
              <a:gd name="T31" fmla="*/ 510 h 570"/>
              <a:gd name="T32" fmla="*/ 230 w 570"/>
              <a:gd name="T33" fmla="*/ 534 h 570"/>
              <a:gd name="T34" fmla="*/ 242 w 570"/>
              <a:gd name="T35" fmla="*/ 552 h 570"/>
              <a:gd name="T36" fmla="*/ 262 w 570"/>
              <a:gd name="T37" fmla="*/ 566 h 570"/>
              <a:gd name="T38" fmla="*/ 284 w 570"/>
              <a:gd name="T39" fmla="*/ 570 h 570"/>
              <a:gd name="T40" fmla="*/ 296 w 570"/>
              <a:gd name="T41" fmla="*/ 570 h 570"/>
              <a:gd name="T42" fmla="*/ 318 w 570"/>
              <a:gd name="T43" fmla="*/ 560 h 570"/>
              <a:gd name="T44" fmla="*/ 334 w 570"/>
              <a:gd name="T45" fmla="*/ 544 h 570"/>
              <a:gd name="T46" fmla="*/ 344 w 570"/>
              <a:gd name="T47" fmla="*/ 522 h 570"/>
              <a:gd name="T48" fmla="*/ 344 w 570"/>
              <a:gd name="T49" fmla="*/ 510 h 570"/>
              <a:gd name="T50" fmla="*/ 340 w 570"/>
              <a:gd name="T51" fmla="*/ 484 h 570"/>
              <a:gd name="T52" fmla="*/ 482 w 570"/>
              <a:gd name="T53" fmla="*/ 340 h 570"/>
              <a:gd name="T54" fmla="*/ 498 w 570"/>
              <a:gd name="T55" fmla="*/ 344 h 570"/>
              <a:gd name="T56" fmla="*/ 510 w 570"/>
              <a:gd name="T57" fmla="*/ 344 h 570"/>
              <a:gd name="T58" fmla="*/ 534 w 570"/>
              <a:gd name="T59" fmla="*/ 340 h 570"/>
              <a:gd name="T60" fmla="*/ 552 w 570"/>
              <a:gd name="T61" fmla="*/ 326 h 570"/>
              <a:gd name="T62" fmla="*/ 566 w 570"/>
              <a:gd name="T63" fmla="*/ 308 h 570"/>
              <a:gd name="T64" fmla="*/ 570 w 570"/>
              <a:gd name="T65" fmla="*/ 284 h 570"/>
              <a:gd name="T66" fmla="*/ 568 w 570"/>
              <a:gd name="T67" fmla="*/ 274 h 570"/>
              <a:gd name="T68" fmla="*/ 560 w 570"/>
              <a:gd name="T69" fmla="*/ 252 h 570"/>
              <a:gd name="T70" fmla="*/ 544 w 570"/>
              <a:gd name="T71" fmla="*/ 236 h 570"/>
              <a:gd name="T72" fmla="*/ 522 w 570"/>
              <a:gd name="T73" fmla="*/ 226 h 570"/>
              <a:gd name="T74" fmla="*/ 510 w 570"/>
              <a:gd name="T75" fmla="*/ 226 h 570"/>
              <a:gd name="T76" fmla="*/ 482 w 570"/>
              <a:gd name="T77" fmla="*/ 230 h 570"/>
              <a:gd name="T78" fmla="*/ 340 w 570"/>
              <a:gd name="T79" fmla="*/ 86 h 570"/>
              <a:gd name="T80" fmla="*/ 344 w 570"/>
              <a:gd name="T81" fmla="*/ 72 h 570"/>
              <a:gd name="T82" fmla="*/ 344 w 570"/>
              <a:gd name="T83" fmla="*/ 60 h 570"/>
              <a:gd name="T84" fmla="*/ 340 w 570"/>
              <a:gd name="T85" fmla="*/ 36 h 570"/>
              <a:gd name="T86" fmla="*/ 326 w 570"/>
              <a:gd name="T87" fmla="*/ 18 h 570"/>
              <a:gd name="T88" fmla="*/ 308 w 570"/>
              <a:gd name="T89" fmla="*/ 4 h 570"/>
              <a:gd name="T90" fmla="*/ 284 w 570"/>
              <a:gd name="T91" fmla="*/ 0 h 570"/>
              <a:gd name="T92" fmla="*/ 272 w 570"/>
              <a:gd name="T93" fmla="*/ 0 h 570"/>
              <a:gd name="T94" fmla="*/ 252 w 570"/>
              <a:gd name="T95" fmla="*/ 10 h 570"/>
              <a:gd name="T96" fmla="*/ 236 w 570"/>
              <a:gd name="T97" fmla="*/ 26 h 570"/>
              <a:gd name="T98" fmla="*/ 226 w 570"/>
              <a:gd name="T99" fmla="*/ 48 h 570"/>
              <a:gd name="T100" fmla="*/ 226 w 570"/>
              <a:gd name="T101" fmla="*/ 60 h 570"/>
              <a:gd name="T102" fmla="*/ 230 w 570"/>
              <a:gd name="T103" fmla="*/ 86 h 5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570" h="570">
                <a:moveTo>
                  <a:pt x="86" y="86"/>
                </a:moveTo>
                <a:lnTo>
                  <a:pt x="86" y="230"/>
                </a:lnTo>
                <a:lnTo>
                  <a:pt x="86" y="230"/>
                </a:lnTo>
                <a:lnTo>
                  <a:pt x="72" y="226"/>
                </a:lnTo>
                <a:lnTo>
                  <a:pt x="58" y="226"/>
                </a:lnTo>
                <a:lnTo>
                  <a:pt x="58" y="226"/>
                </a:lnTo>
                <a:lnTo>
                  <a:pt x="48" y="226"/>
                </a:lnTo>
                <a:lnTo>
                  <a:pt x="36" y="230"/>
                </a:lnTo>
                <a:lnTo>
                  <a:pt x="26" y="236"/>
                </a:lnTo>
                <a:lnTo>
                  <a:pt x="16" y="244"/>
                </a:lnTo>
                <a:lnTo>
                  <a:pt x="10" y="252"/>
                </a:lnTo>
                <a:lnTo>
                  <a:pt x="4" y="262"/>
                </a:lnTo>
                <a:lnTo>
                  <a:pt x="0" y="274"/>
                </a:lnTo>
                <a:lnTo>
                  <a:pt x="0" y="284"/>
                </a:lnTo>
                <a:lnTo>
                  <a:pt x="0" y="284"/>
                </a:lnTo>
                <a:lnTo>
                  <a:pt x="0" y="296"/>
                </a:lnTo>
                <a:lnTo>
                  <a:pt x="4" y="308"/>
                </a:lnTo>
                <a:lnTo>
                  <a:pt x="10" y="318"/>
                </a:lnTo>
                <a:lnTo>
                  <a:pt x="16" y="326"/>
                </a:lnTo>
                <a:lnTo>
                  <a:pt x="26" y="334"/>
                </a:lnTo>
                <a:lnTo>
                  <a:pt x="36" y="340"/>
                </a:lnTo>
                <a:lnTo>
                  <a:pt x="48" y="344"/>
                </a:lnTo>
                <a:lnTo>
                  <a:pt x="58" y="344"/>
                </a:lnTo>
                <a:lnTo>
                  <a:pt x="58" y="344"/>
                </a:lnTo>
                <a:lnTo>
                  <a:pt x="72" y="344"/>
                </a:lnTo>
                <a:lnTo>
                  <a:pt x="86" y="340"/>
                </a:lnTo>
                <a:lnTo>
                  <a:pt x="86" y="484"/>
                </a:lnTo>
                <a:lnTo>
                  <a:pt x="230" y="484"/>
                </a:lnTo>
                <a:lnTo>
                  <a:pt x="230" y="484"/>
                </a:lnTo>
                <a:lnTo>
                  <a:pt x="226" y="498"/>
                </a:lnTo>
                <a:lnTo>
                  <a:pt x="226" y="510"/>
                </a:lnTo>
                <a:lnTo>
                  <a:pt x="226" y="510"/>
                </a:lnTo>
                <a:lnTo>
                  <a:pt x="226" y="522"/>
                </a:lnTo>
                <a:lnTo>
                  <a:pt x="230" y="534"/>
                </a:lnTo>
                <a:lnTo>
                  <a:pt x="236" y="544"/>
                </a:lnTo>
                <a:lnTo>
                  <a:pt x="242" y="552"/>
                </a:lnTo>
                <a:lnTo>
                  <a:pt x="252" y="560"/>
                </a:lnTo>
                <a:lnTo>
                  <a:pt x="262" y="566"/>
                </a:lnTo>
                <a:lnTo>
                  <a:pt x="272" y="570"/>
                </a:lnTo>
                <a:lnTo>
                  <a:pt x="284" y="570"/>
                </a:lnTo>
                <a:lnTo>
                  <a:pt x="284" y="570"/>
                </a:lnTo>
                <a:lnTo>
                  <a:pt x="296" y="570"/>
                </a:lnTo>
                <a:lnTo>
                  <a:pt x="308" y="566"/>
                </a:lnTo>
                <a:lnTo>
                  <a:pt x="318" y="560"/>
                </a:lnTo>
                <a:lnTo>
                  <a:pt x="326" y="552"/>
                </a:lnTo>
                <a:lnTo>
                  <a:pt x="334" y="544"/>
                </a:lnTo>
                <a:lnTo>
                  <a:pt x="340" y="534"/>
                </a:lnTo>
                <a:lnTo>
                  <a:pt x="344" y="522"/>
                </a:lnTo>
                <a:lnTo>
                  <a:pt x="344" y="510"/>
                </a:lnTo>
                <a:lnTo>
                  <a:pt x="344" y="510"/>
                </a:lnTo>
                <a:lnTo>
                  <a:pt x="344" y="498"/>
                </a:lnTo>
                <a:lnTo>
                  <a:pt x="340" y="484"/>
                </a:lnTo>
                <a:lnTo>
                  <a:pt x="482" y="484"/>
                </a:lnTo>
                <a:lnTo>
                  <a:pt x="482" y="340"/>
                </a:lnTo>
                <a:lnTo>
                  <a:pt x="482" y="340"/>
                </a:lnTo>
                <a:lnTo>
                  <a:pt x="498" y="344"/>
                </a:lnTo>
                <a:lnTo>
                  <a:pt x="510" y="344"/>
                </a:lnTo>
                <a:lnTo>
                  <a:pt x="510" y="344"/>
                </a:lnTo>
                <a:lnTo>
                  <a:pt x="522" y="344"/>
                </a:lnTo>
                <a:lnTo>
                  <a:pt x="534" y="340"/>
                </a:lnTo>
                <a:lnTo>
                  <a:pt x="544" y="334"/>
                </a:lnTo>
                <a:lnTo>
                  <a:pt x="552" y="326"/>
                </a:lnTo>
                <a:lnTo>
                  <a:pt x="560" y="318"/>
                </a:lnTo>
                <a:lnTo>
                  <a:pt x="566" y="308"/>
                </a:lnTo>
                <a:lnTo>
                  <a:pt x="568" y="296"/>
                </a:lnTo>
                <a:lnTo>
                  <a:pt x="570" y="284"/>
                </a:lnTo>
                <a:lnTo>
                  <a:pt x="570" y="284"/>
                </a:lnTo>
                <a:lnTo>
                  <a:pt x="568" y="274"/>
                </a:lnTo>
                <a:lnTo>
                  <a:pt x="566" y="262"/>
                </a:lnTo>
                <a:lnTo>
                  <a:pt x="560" y="252"/>
                </a:lnTo>
                <a:lnTo>
                  <a:pt x="552" y="244"/>
                </a:lnTo>
                <a:lnTo>
                  <a:pt x="544" y="236"/>
                </a:lnTo>
                <a:lnTo>
                  <a:pt x="534" y="230"/>
                </a:lnTo>
                <a:lnTo>
                  <a:pt x="522" y="226"/>
                </a:lnTo>
                <a:lnTo>
                  <a:pt x="510" y="226"/>
                </a:lnTo>
                <a:lnTo>
                  <a:pt x="510" y="226"/>
                </a:lnTo>
                <a:lnTo>
                  <a:pt x="498" y="226"/>
                </a:lnTo>
                <a:lnTo>
                  <a:pt x="482" y="230"/>
                </a:lnTo>
                <a:lnTo>
                  <a:pt x="482" y="86"/>
                </a:lnTo>
                <a:lnTo>
                  <a:pt x="340" y="86"/>
                </a:lnTo>
                <a:lnTo>
                  <a:pt x="340" y="86"/>
                </a:lnTo>
                <a:lnTo>
                  <a:pt x="344" y="72"/>
                </a:lnTo>
                <a:lnTo>
                  <a:pt x="344" y="60"/>
                </a:lnTo>
                <a:lnTo>
                  <a:pt x="344" y="60"/>
                </a:lnTo>
                <a:lnTo>
                  <a:pt x="344" y="48"/>
                </a:lnTo>
                <a:lnTo>
                  <a:pt x="340" y="36"/>
                </a:lnTo>
                <a:lnTo>
                  <a:pt x="334" y="26"/>
                </a:lnTo>
                <a:lnTo>
                  <a:pt x="326" y="18"/>
                </a:lnTo>
                <a:lnTo>
                  <a:pt x="318" y="10"/>
                </a:lnTo>
                <a:lnTo>
                  <a:pt x="308" y="4"/>
                </a:lnTo>
                <a:lnTo>
                  <a:pt x="296" y="0"/>
                </a:lnTo>
                <a:lnTo>
                  <a:pt x="284" y="0"/>
                </a:lnTo>
                <a:lnTo>
                  <a:pt x="284" y="0"/>
                </a:lnTo>
                <a:lnTo>
                  <a:pt x="272" y="0"/>
                </a:lnTo>
                <a:lnTo>
                  <a:pt x="262" y="4"/>
                </a:lnTo>
                <a:lnTo>
                  <a:pt x="252" y="10"/>
                </a:lnTo>
                <a:lnTo>
                  <a:pt x="242" y="18"/>
                </a:lnTo>
                <a:lnTo>
                  <a:pt x="236" y="26"/>
                </a:lnTo>
                <a:lnTo>
                  <a:pt x="230" y="36"/>
                </a:lnTo>
                <a:lnTo>
                  <a:pt x="226" y="48"/>
                </a:lnTo>
                <a:lnTo>
                  <a:pt x="226" y="60"/>
                </a:lnTo>
                <a:lnTo>
                  <a:pt x="226" y="60"/>
                </a:lnTo>
                <a:lnTo>
                  <a:pt x="226" y="72"/>
                </a:lnTo>
                <a:lnTo>
                  <a:pt x="230" y="86"/>
                </a:lnTo>
                <a:lnTo>
                  <a:pt x="86" y="86"/>
                </a:lnTo>
                <a:close/>
              </a:path>
            </a:pathLst>
          </a:custGeom>
          <a:solidFill>
            <a:srgbClr val="C00000"/>
          </a:solidFill>
          <a:ln w="38100">
            <a:solidFill>
              <a:srgbClr val="000000"/>
            </a:solidFill>
            <a:prstDash val="solid"/>
            <a:round/>
            <a:headEnd/>
            <a:tailEnd/>
          </a:ln>
          <a:scene3d>
            <a:camera prst="isometricTopUp"/>
            <a:lightRig rig="threePt" dir="t"/>
          </a:scene3d>
          <a:sp3d extrusionH="57150">
            <a:bevelT/>
          </a:sp3d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60" name="Freeform 15"/>
          <p:cNvSpPr>
            <a:spLocks/>
          </p:cNvSpPr>
          <p:nvPr/>
        </p:nvSpPr>
        <p:spPr bwMode="auto">
          <a:xfrm>
            <a:off x="3101192" y="2469122"/>
            <a:ext cx="1212625" cy="1212625"/>
          </a:xfrm>
          <a:custGeom>
            <a:avLst/>
            <a:gdLst>
              <a:gd name="T0" fmla="*/ 86 w 570"/>
              <a:gd name="T1" fmla="*/ 230 h 570"/>
              <a:gd name="T2" fmla="*/ 72 w 570"/>
              <a:gd name="T3" fmla="*/ 226 h 570"/>
              <a:gd name="T4" fmla="*/ 58 w 570"/>
              <a:gd name="T5" fmla="*/ 226 h 570"/>
              <a:gd name="T6" fmla="*/ 36 w 570"/>
              <a:gd name="T7" fmla="*/ 230 h 570"/>
              <a:gd name="T8" fmla="*/ 16 w 570"/>
              <a:gd name="T9" fmla="*/ 244 h 570"/>
              <a:gd name="T10" fmla="*/ 4 w 570"/>
              <a:gd name="T11" fmla="*/ 262 h 570"/>
              <a:gd name="T12" fmla="*/ 0 w 570"/>
              <a:gd name="T13" fmla="*/ 284 h 570"/>
              <a:gd name="T14" fmla="*/ 0 w 570"/>
              <a:gd name="T15" fmla="*/ 296 h 570"/>
              <a:gd name="T16" fmla="*/ 10 w 570"/>
              <a:gd name="T17" fmla="*/ 318 h 570"/>
              <a:gd name="T18" fmla="*/ 26 w 570"/>
              <a:gd name="T19" fmla="*/ 334 h 570"/>
              <a:gd name="T20" fmla="*/ 48 w 570"/>
              <a:gd name="T21" fmla="*/ 344 h 570"/>
              <a:gd name="T22" fmla="*/ 58 w 570"/>
              <a:gd name="T23" fmla="*/ 344 h 570"/>
              <a:gd name="T24" fmla="*/ 86 w 570"/>
              <a:gd name="T25" fmla="*/ 340 h 570"/>
              <a:gd name="T26" fmla="*/ 230 w 570"/>
              <a:gd name="T27" fmla="*/ 484 h 570"/>
              <a:gd name="T28" fmla="*/ 226 w 570"/>
              <a:gd name="T29" fmla="*/ 498 h 570"/>
              <a:gd name="T30" fmla="*/ 226 w 570"/>
              <a:gd name="T31" fmla="*/ 510 h 570"/>
              <a:gd name="T32" fmla="*/ 230 w 570"/>
              <a:gd name="T33" fmla="*/ 534 h 570"/>
              <a:gd name="T34" fmla="*/ 242 w 570"/>
              <a:gd name="T35" fmla="*/ 552 h 570"/>
              <a:gd name="T36" fmla="*/ 262 w 570"/>
              <a:gd name="T37" fmla="*/ 566 h 570"/>
              <a:gd name="T38" fmla="*/ 284 w 570"/>
              <a:gd name="T39" fmla="*/ 570 h 570"/>
              <a:gd name="T40" fmla="*/ 296 w 570"/>
              <a:gd name="T41" fmla="*/ 570 h 570"/>
              <a:gd name="T42" fmla="*/ 318 w 570"/>
              <a:gd name="T43" fmla="*/ 560 h 570"/>
              <a:gd name="T44" fmla="*/ 334 w 570"/>
              <a:gd name="T45" fmla="*/ 544 h 570"/>
              <a:gd name="T46" fmla="*/ 344 w 570"/>
              <a:gd name="T47" fmla="*/ 522 h 570"/>
              <a:gd name="T48" fmla="*/ 344 w 570"/>
              <a:gd name="T49" fmla="*/ 510 h 570"/>
              <a:gd name="T50" fmla="*/ 340 w 570"/>
              <a:gd name="T51" fmla="*/ 484 h 570"/>
              <a:gd name="T52" fmla="*/ 482 w 570"/>
              <a:gd name="T53" fmla="*/ 340 h 570"/>
              <a:gd name="T54" fmla="*/ 498 w 570"/>
              <a:gd name="T55" fmla="*/ 344 h 570"/>
              <a:gd name="T56" fmla="*/ 510 w 570"/>
              <a:gd name="T57" fmla="*/ 344 h 570"/>
              <a:gd name="T58" fmla="*/ 534 w 570"/>
              <a:gd name="T59" fmla="*/ 340 h 570"/>
              <a:gd name="T60" fmla="*/ 552 w 570"/>
              <a:gd name="T61" fmla="*/ 326 h 570"/>
              <a:gd name="T62" fmla="*/ 566 w 570"/>
              <a:gd name="T63" fmla="*/ 308 h 570"/>
              <a:gd name="T64" fmla="*/ 570 w 570"/>
              <a:gd name="T65" fmla="*/ 284 h 570"/>
              <a:gd name="T66" fmla="*/ 568 w 570"/>
              <a:gd name="T67" fmla="*/ 274 h 570"/>
              <a:gd name="T68" fmla="*/ 560 w 570"/>
              <a:gd name="T69" fmla="*/ 252 h 570"/>
              <a:gd name="T70" fmla="*/ 544 w 570"/>
              <a:gd name="T71" fmla="*/ 236 h 570"/>
              <a:gd name="T72" fmla="*/ 522 w 570"/>
              <a:gd name="T73" fmla="*/ 226 h 570"/>
              <a:gd name="T74" fmla="*/ 510 w 570"/>
              <a:gd name="T75" fmla="*/ 226 h 570"/>
              <a:gd name="T76" fmla="*/ 482 w 570"/>
              <a:gd name="T77" fmla="*/ 230 h 570"/>
              <a:gd name="T78" fmla="*/ 340 w 570"/>
              <a:gd name="T79" fmla="*/ 86 h 570"/>
              <a:gd name="T80" fmla="*/ 344 w 570"/>
              <a:gd name="T81" fmla="*/ 72 h 570"/>
              <a:gd name="T82" fmla="*/ 344 w 570"/>
              <a:gd name="T83" fmla="*/ 60 h 570"/>
              <a:gd name="T84" fmla="*/ 340 w 570"/>
              <a:gd name="T85" fmla="*/ 36 h 570"/>
              <a:gd name="T86" fmla="*/ 326 w 570"/>
              <a:gd name="T87" fmla="*/ 18 h 570"/>
              <a:gd name="T88" fmla="*/ 308 w 570"/>
              <a:gd name="T89" fmla="*/ 4 h 570"/>
              <a:gd name="T90" fmla="*/ 284 w 570"/>
              <a:gd name="T91" fmla="*/ 0 h 570"/>
              <a:gd name="T92" fmla="*/ 272 w 570"/>
              <a:gd name="T93" fmla="*/ 0 h 570"/>
              <a:gd name="T94" fmla="*/ 252 w 570"/>
              <a:gd name="T95" fmla="*/ 10 h 570"/>
              <a:gd name="T96" fmla="*/ 236 w 570"/>
              <a:gd name="T97" fmla="*/ 26 h 570"/>
              <a:gd name="T98" fmla="*/ 226 w 570"/>
              <a:gd name="T99" fmla="*/ 48 h 570"/>
              <a:gd name="T100" fmla="*/ 226 w 570"/>
              <a:gd name="T101" fmla="*/ 60 h 570"/>
              <a:gd name="T102" fmla="*/ 230 w 570"/>
              <a:gd name="T103" fmla="*/ 86 h 5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570" h="570">
                <a:moveTo>
                  <a:pt x="86" y="86"/>
                </a:moveTo>
                <a:lnTo>
                  <a:pt x="86" y="230"/>
                </a:lnTo>
                <a:lnTo>
                  <a:pt x="86" y="230"/>
                </a:lnTo>
                <a:lnTo>
                  <a:pt x="72" y="226"/>
                </a:lnTo>
                <a:lnTo>
                  <a:pt x="58" y="226"/>
                </a:lnTo>
                <a:lnTo>
                  <a:pt x="58" y="226"/>
                </a:lnTo>
                <a:lnTo>
                  <a:pt x="48" y="226"/>
                </a:lnTo>
                <a:lnTo>
                  <a:pt x="36" y="230"/>
                </a:lnTo>
                <a:lnTo>
                  <a:pt x="26" y="236"/>
                </a:lnTo>
                <a:lnTo>
                  <a:pt x="16" y="244"/>
                </a:lnTo>
                <a:lnTo>
                  <a:pt x="10" y="252"/>
                </a:lnTo>
                <a:lnTo>
                  <a:pt x="4" y="262"/>
                </a:lnTo>
                <a:lnTo>
                  <a:pt x="0" y="274"/>
                </a:lnTo>
                <a:lnTo>
                  <a:pt x="0" y="284"/>
                </a:lnTo>
                <a:lnTo>
                  <a:pt x="0" y="284"/>
                </a:lnTo>
                <a:lnTo>
                  <a:pt x="0" y="296"/>
                </a:lnTo>
                <a:lnTo>
                  <a:pt x="4" y="308"/>
                </a:lnTo>
                <a:lnTo>
                  <a:pt x="10" y="318"/>
                </a:lnTo>
                <a:lnTo>
                  <a:pt x="16" y="326"/>
                </a:lnTo>
                <a:lnTo>
                  <a:pt x="26" y="334"/>
                </a:lnTo>
                <a:lnTo>
                  <a:pt x="36" y="340"/>
                </a:lnTo>
                <a:lnTo>
                  <a:pt x="48" y="344"/>
                </a:lnTo>
                <a:lnTo>
                  <a:pt x="58" y="344"/>
                </a:lnTo>
                <a:lnTo>
                  <a:pt x="58" y="344"/>
                </a:lnTo>
                <a:lnTo>
                  <a:pt x="72" y="344"/>
                </a:lnTo>
                <a:lnTo>
                  <a:pt x="86" y="340"/>
                </a:lnTo>
                <a:lnTo>
                  <a:pt x="86" y="484"/>
                </a:lnTo>
                <a:lnTo>
                  <a:pt x="230" y="484"/>
                </a:lnTo>
                <a:lnTo>
                  <a:pt x="230" y="484"/>
                </a:lnTo>
                <a:lnTo>
                  <a:pt x="226" y="498"/>
                </a:lnTo>
                <a:lnTo>
                  <a:pt x="226" y="510"/>
                </a:lnTo>
                <a:lnTo>
                  <a:pt x="226" y="510"/>
                </a:lnTo>
                <a:lnTo>
                  <a:pt x="226" y="522"/>
                </a:lnTo>
                <a:lnTo>
                  <a:pt x="230" y="534"/>
                </a:lnTo>
                <a:lnTo>
                  <a:pt x="236" y="544"/>
                </a:lnTo>
                <a:lnTo>
                  <a:pt x="242" y="552"/>
                </a:lnTo>
                <a:lnTo>
                  <a:pt x="252" y="560"/>
                </a:lnTo>
                <a:lnTo>
                  <a:pt x="262" y="566"/>
                </a:lnTo>
                <a:lnTo>
                  <a:pt x="272" y="570"/>
                </a:lnTo>
                <a:lnTo>
                  <a:pt x="284" y="570"/>
                </a:lnTo>
                <a:lnTo>
                  <a:pt x="284" y="570"/>
                </a:lnTo>
                <a:lnTo>
                  <a:pt x="296" y="570"/>
                </a:lnTo>
                <a:lnTo>
                  <a:pt x="308" y="566"/>
                </a:lnTo>
                <a:lnTo>
                  <a:pt x="318" y="560"/>
                </a:lnTo>
                <a:lnTo>
                  <a:pt x="326" y="552"/>
                </a:lnTo>
                <a:lnTo>
                  <a:pt x="334" y="544"/>
                </a:lnTo>
                <a:lnTo>
                  <a:pt x="340" y="534"/>
                </a:lnTo>
                <a:lnTo>
                  <a:pt x="344" y="522"/>
                </a:lnTo>
                <a:lnTo>
                  <a:pt x="344" y="510"/>
                </a:lnTo>
                <a:lnTo>
                  <a:pt x="344" y="510"/>
                </a:lnTo>
                <a:lnTo>
                  <a:pt x="344" y="498"/>
                </a:lnTo>
                <a:lnTo>
                  <a:pt x="340" y="484"/>
                </a:lnTo>
                <a:lnTo>
                  <a:pt x="482" y="484"/>
                </a:lnTo>
                <a:lnTo>
                  <a:pt x="482" y="340"/>
                </a:lnTo>
                <a:lnTo>
                  <a:pt x="482" y="340"/>
                </a:lnTo>
                <a:lnTo>
                  <a:pt x="498" y="344"/>
                </a:lnTo>
                <a:lnTo>
                  <a:pt x="510" y="344"/>
                </a:lnTo>
                <a:lnTo>
                  <a:pt x="510" y="344"/>
                </a:lnTo>
                <a:lnTo>
                  <a:pt x="522" y="344"/>
                </a:lnTo>
                <a:lnTo>
                  <a:pt x="534" y="340"/>
                </a:lnTo>
                <a:lnTo>
                  <a:pt x="544" y="334"/>
                </a:lnTo>
                <a:lnTo>
                  <a:pt x="552" y="326"/>
                </a:lnTo>
                <a:lnTo>
                  <a:pt x="560" y="318"/>
                </a:lnTo>
                <a:lnTo>
                  <a:pt x="566" y="308"/>
                </a:lnTo>
                <a:lnTo>
                  <a:pt x="568" y="296"/>
                </a:lnTo>
                <a:lnTo>
                  <a:pt x="570" y="284"/>
                </a:lnTo>
                <a:lnTo>
                  <a:pt x="570" y="284"/>
                </a:lnTo>
                <a:lnTo>
                  <a:pt x="568" y="274"/>
                </a:lnTo>
                <a:lnTo>
                  <a:pt x="566" y="262"/>
                </a:lnTo>
                <a:lnTo>
                  <a:pt x="560" y="252"/>
                </a:lnTo>
                <a:lnTo>
                  <a:pt x="552" y="244"/>
                </a:lnTo>
                <a:lnTo>
                  <a:pt x="544" y="236"/>
                </a:lnTo>
                <a:lnTo>
                  <a:pt x="534" y="230"/>
                </a:lnTo>
                <a:lnTo>
                  <a:pt x="522" y="226"/>
                </a:lnTo>
                <a:lnTo>
                  <a:pt x="510" y="226"/>
                </a:lnTo>
                <a:lnTo>
                  <a:pt x="510" y="226"/>
                </a:lnTo>
                <a:lnTo>
                  <a:pt x="498" y="226"/>
                </a:lnTo>
                <a:lnTo>
                  <a:pt x="482" y="230"/>
                </a:lnTo>
                <a:lnTo>
                  <a:pt x="482" y="86"/>
                </a:lnTo>
                <a:lnTo>
                  <a:pt x="340" y="86"/>
                </a:lnTo>
                <a:lnTo>
                  <a:pt x="340" y="86"/>
                </a:lnTo>
                <a:lnTo>
                  <a:pt x="344" y="72"/>
                </a:lnTo>
                <a:lnTo>
                  <a:pt x="344" y="60"/>
                </a:lnTo>
                <a:lnTo>
                  <a:pt x="344" y="60"/>
                </a:lnTo>
                <a:lnTo>
                  <a:pt x="344" y="48"/>
                </a:lnTo>
                <a:lnTo>
                  <a:pt x="340" y="36"/>
                </a:lnTo>
                <a:lnTo>
                  <a:pt x="334" y="26"/>
                </a:lnTo>
                <a:lnTo>
                  <a:pt x="326" y="18"/>
                </a:lnTo>
                <a:lnTo>
                  <a:pt x="318" y="10"/>
                </a:lnTo>
                <a:lnTo>
                  <a:pt x="308" y="4"/>
                </a:lnTo>
                <a:lnTo>
                  <a:pt x="296" y="0"/>
                </a:lnTo>
                <a:lnTo>
                  <a:pt x="284" y="0"/>
                </a:lnTo>
                <a:lnTo>
                  <a:pt x="284" y="0"/>
                </a:lnTo>
                <a:lnTo>
                  <a:pt x="272" y="0"/>
                </a:lnTo>
                <a:lnTo>
                  <a:pt x="262" y="4"/>
                </a:lnTo>
                <a:lnTo>
                  <a:pt x="252" y="10"/>
                </a:lnTo>
                <a:lnTo>
                  <a:pt x="242" y="18"/>
                </a:lnTo>
                <a:lnTo>
                  <a:pt x="236" y="26"/>
                </a:lnTo>
                <a:lnTo>
                  <a:pt x="230" y="36"/>
                </a:lnTo>
                <a:lnTo>
                  <a:pt x="226" y="48"/>
                </a:lnTo>
                <a:lnTo>
                  <a:pt x="226" y="60"/>
                </a:lnTo>
                <a:lnTo>
                  <a:pt x="226" y="60"/>
                </a:lnTo>
                <a:lnTo>
                  <a:pt x="226" y="72"/>
                </a:lnTo>
                <a:lnTo>
                  <a:pt x="230" y="86"/>
                </a:lnTo>
                <a:lnTo>
                  <a:pt x="86" y="86"/>
                </a:lnTo>
                <a:close/>
              </a:path>
            </a:pathLst>
          </a:custGeom>
          <a:solidFill>
            <a:srgbClr val="C00000"/>
          </a:solidFill>
          <a:ln w="38100">
            <a:solidFill>
              <a:srgbClr val="000000"/>
            </a:solidFill>
            <a:prstDash val="solid"/>
            <a:round/>
            <a:headEnd/>
            <a:tailEnd/>
          </a:ln>
          <a:scene3d>
            <a:camera prst="isometricTopUp"/>
            <a:lightRig rig="threePt" dir="t"/>
          </a:scene3d>
          <a:sp3d extrusionH="57150">
            <a:bevelT/>
          </a:sp3d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62" name="Freeform 15"/>
          <p:cNvSpPr>
            <a:spLocks/>
          </p:cNvSpPr>
          <p:nvPr/>
        </p:nvSpPr>
        <p:spPr bwMode="auto">
          <a:xfrm>
            <a:off x="5630689" y="4172868"/>
            <a:ext cx="1212625" cy="1212625"/>
          </a:xfrm>
          <a:custGeom>
            <a:avLst/>
            <a:gdLst>
              <a:gd name="T0" fmla="*/ 86 w 570"/>
              <a:gd name="T1" fmla="*/ 230 h 570"/>
              <a:gd name="T2" fmla="*/ 72 w 570"/>
              <a:gd name="T3" fmla="*/ 226 h 570"/>
              <a:gd name="T4" fmla="*/ 58 w 570"/>
              <a:gd name="T5" fmla="*/ 226 h 570"/>
              <a:gd name="T6" fmla="*/ 36 w 570"/>
              <a:gd name="T7" fmla="*/ 230 h 570"/>
              <a:gd name="T8" fmla="*/ 16 w 570"/>
              <a:gd name="T9" fmla="*/ 244 h 570"/>
              <a:gd name="T10" fmla="*/ 4 w 570"/>
              <a:gd name="T11" fmla="*/ 262 h 570"/>
              <a:gd name="T12" fmla="*/ 0 w 570"/>
              <a:gd name="T13" fmla="*/ 284 h 570"/>
              <a:gd name="T14" fmla="*/ 0 w 570"/>
              <a:gd name="T15" fmla="*/ 296 h 570"/>
              <a:gd name="T16" fmla="*/ 10 w 570"/>
              <a:gd name="T17" fmla="*/ 318 h 570"/>
              <a:gd name="T18" fmla="*/ 26 w 570"/>
              <a:gd name="T19" fmla="*/ 334 h 570"/>
              <a:gd name="T20" fmla="*/ 48 w 570"/>
              <a:gd name="T21" fmla="*/ 344 h 570"/>
              <a:gd name="T22" fmla="*/ 58 w 570"/>
              <a:gd name="T23" fmla="*/ 344 h 570"/>
              <a:gd name="T24" fmla="*/ 86 w 570"/>
              <a:gd name="T25" fmla="*/ 340 h 570"/>
              <a:gd name="T26" fmla="*/ 230 w 570"/>
              <a:gd name="T27" fmla="*/ 484 h 570"/>
              <a:gd name="T28" fmla="*/ 226 w 570"/>
              <a:gd name="T29" fmla="*/ 498 h 570"/>
              <a:gd name="T30" fmla="*/ 226 w 570"/>
              <a:gd name="T31" fmla="*/ 510 h 570"/>
              <a:gd name="T32" fmla="*/ 230 w 570"/>
              <a:gd name="T33" fmla="*/ 534 h 570"/>
              <a:gd name="T34" fmla="*/ 242 w 570"/>
              <a:gd name="T35" fmla="*/ 552 h 570"/>
              <a:gd name="T36" fmla="*/ 262 w 570"/>
              <a:gd name="T37" fmla="*/ 566 h 570"/>
              <a:gd name="T38" fmla="*/ 284 w 570"/>
              <a:gd name="T39" fmla="*/ 570 h 570"/>
              <a:gd name="T40" fmla="*/ 296 w 570"/>
              <a:gd name="T41" fmla="*/ 570 h 570"/>
              <a:gd name="T42" fmla="*/ 318 w 570"/>
              <a:gd name="T43" fmla="*/ 560 h 570"/>
              <a:gd name="T44" fmla="*/ 334 w 570"/>
              <a:gd name="T45" fmla="*/ 544 h 570"/>
              <a:gd name="T46" fmla="*/ 344 w 570"/>
              <a:gd name="T47" fmla="*/ 522 h 570"/>
              <a:gd name="T48" fmla="*/ 344 w 570"/>
              <a:gd name="T49" fmla="*/ 510 h 570"/>
              <a:gd name="T50" fmla="*/ 340 w 570"/>
              <a:gd name="T51" fmla="*/ 484 h 570"/>
              <a:gd name="T52" fmla="*/ 482 w 570"/>
              <a:gd name="T53" fmla="*/ 340 h 570"/>
              <a:gd name="T54" fmla="*/ 498 w 570"/>
              <a:gd name="T55" fmla="*/ 344 h 570"/>
              <a:gd name="T56" fmla="*/ 510 w 570"/>
              <a:gd name="T57" fmla="*/ 344 h 570"/>
              <a:gd name="T58" fmla="*/ 534 w 570"/>
              <a:gd name="T59" fmla="*/ 340 h 570"/>
              <a:gd name="T60" fmla="*/ 552 w 570"/>
              <a:gd name="T61" fmla="*/ 326 h 570"/>
              <a:gd name="T62" fmla="*/ 566 w 570"/>
              <a:gd name="T63" fmla="*/ 308 h 570"/>
              <a:gd name="T64" fmla="*/ 570 w 570"/>
              <a:gd name="T65" fmla="*/ 284 h 570"/>
              <a:gd name="T66" fmla="*/ 568 w 570"/>
              <a:gd name="T67" fmla="*/ 274 h 570"/>
              <a:gd name="T68" fmla="*/ 560 w 570"/>
              <a:gd name="T69" fmla="*/ 252 h 570"/>
              <a:gd name="T70" fmla="*/ 544 w 570"/>
              <a:gd name="T71" fmla="*/ 236 h 570"/>
              <a:gd name="T72" fmla="*/ 522 w 570"/>
              <a:gd name="T73" fmla="*/ 226 h 570"/>
              <a:gd name="T74" fmla="*/ 510 w 570"/>
              <a:gd name="T75" fmla="*/ 226 h 570"/>
              <a:gd name="T76" fmla="*/ 482 w 570"/>
              <a:gd name="T77" fmla="*/ 230 h 570"/>
              <a:gd name="T78" fmla="*/ 340 w 570"/>
              <a:gd name="T79" fmla="*/ 86 h 570"/>
              <a:gd name="T80" fmla="*/ 344 w 570"/>
              <a:gd name="T81" fmla="*/ 72 h 570"/>
              <a:gd name="T82" fmla="*/ 344 w 570"/>
              <a:gd name="T83" fmla="*/ 60 h 570"/>
              <a:gd name="T84" fmla="*/ 340 w 570"/>
              <a:gd name="T85" fmla="*/ 36 h 570"/>
              <a:gd name="T86" fmla="*/ 326 w 570"/>
              <a:gd name="T87" fmla="*/ 18 h 570"/>
              <a:gd name="T88" fmla="*/ 308 w 570"/>
              <a:gd name="T89" fmla="*/ 4 h 570"/>
              <a:gd name="T90" fmla="*/ 284 w 570"/>
              <a:gd name="T91" fmla="*/ 0 h 570"/>
              <a:gd name="T92" fmla="*/ 272 w 570"/>
              <a:gd name="T93" fmla="*/ 0 h 570"/>
              <a:gd name="T94" fmla="*/ 252 w 570"/>
              <a:gd name="T95" fmla="*/ 10 h 570"/>
              <a:gd name="T96" fmla="*/ 236 w 570"/>
              <a:gd name="T97" fmla="*/ 26 h 570"/>
              <a:gd name="T98" fmla="*/ 226 w 570"/>
              <a:gd name="T99" fmla="*/ 48 h 570"/>
              <a:gd name="T100" fmla="*/ 226 w 570"/>
              <a:gd name="T101" fmla="*/ 60 h 570"/>
              <a:gd name="T102" fmla="*/ 230 w 570"/>
              <a:gd name="T103" fmla="*/ 86 h 5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570" h="570">
                <a:moveTo>
                  <a:pt x="86" y="86"/>
                </a:moveTo>
                <a:lnTo>
                  <a:pt x="86" y="230"/>
                </a:lnTo>
                <a:lnTo>
                  <a:pt x="86" y="230"/>
                </a:lnTo>
                <a:lnTo>
                  <a:pt x="72" y="226"/>
                </a:lnTo>
                <a:lnTo>
                  <a:pt x="58" y="226"/>
                </a:lnTo>
                <a:lnTo>
                  <a:pt x="58" y="226"/>
                </a:lnTo>
                <a:lnTo>
                  <a:pt x="48" y="226"/>
                </a:lnTo>
                <a:lnTo>
                  <a:pt x="36" y="230"/>
                </a:lnTo>
                <a:lnTo>
                  <a:pt x="26" y="236"/>
                </a:lnTo>
                <a:lnTo>
                  <a:pt x="16" y="244"/>
                </a:lnTo>
                <a:lnTo>
                  <a:pt x="10" y="252"/>
                </a:lnTo>
                <a:lnTo>
                  <a:pt x="4" y="262"/>
                </a:lnTo>
                <a:lnTo>
                  <a:pt x="0" y="274"/>
                </a:lnTo>
                <a:lnTo>
                  <a:pt x="0" y="284"/>
                </a:lnTo>
                <a:lnTo>
                  <a:pt x="0" y="284"/>
                </a:lnTo>
                <a:lnTo>
                  <a:pt x="0" y="296"/>
                </a:lnTo>
                <a:lnTo>
                  <a:pt x="4" y="308"/>
                </a:lnTo>
                <a:lnTo>
                  <a:pt x="10" y="318"/>
                </a:lnTo>
                <a:lnTo>
                  <a:pt x="16" y="326"/>
                </a:lnTo>
                <a:lnTo>
                  <a:pt x="26" y="334"/>
                </a:lnTo>
                <a:lnTo>
                  <a:pt x="36" y="340"/>
                </a:lnTo>
                <a:lnTo>
                  <a:pt x="48" y="344"/>
                </a:lnTo>
                <a:lnTo>
                  <a:pt x="58" y="344"/>
                </a:lnTo>
                <a:lnTo>
                  <a:pt x="58" y="344"/>
                </a:lnTo>
                <a:lnTo>
                  <a:pt x="72" y="344"/>
                </a:lnTo>
                <a:lnTo>
                  <a:pt x="86" y="340"/>
                </a:lnTo>
                <a:lnTo>
                  <a:pt x="86" y="484"/>
                </a:lnTo>
                <a:lnTo>
                  <a:pt x="230" y="484"/>
                </a:lnTo>
                <a:lnTo>
                  <a:pt x="230" y="484"/>
                </a:lnTo>
                <a:lnTo>
                  <a:pt x="226" y="498"/>
                </a:lnTo>
                <a:lnTo>
                  <a:pt x="226" y="510"/>
                </a:lnTo>
                <a:lnTo>
                  <a:pt x="226" y="510"/>
                </a:lnTo>
                <a:lnTo>
                  <a:pt x="226" y="522"/>
                </a:lnTo>
                <a:lnTo>
                  <a:pt x="230" y="534"/>
                </a:lnTo>
                <a:lnTo>
                  <a:pt x="236" y="544"/>
                </a:lnTo>
                <a:lnTo>
                  <a:pt x="242" y="552"/>
                </a:lnTo>
                <a:lnTo>
                  <a:pt x="252" y="560"/>
                </a:lnTo>
                <a:lnTo>
                  <a:pt x="262" y="566"/>
                </a:lnTo>
                <a:lnTo>
                  <a:pt x="272" y="570"/>
                </a:lnTo>
                <a:lnTo>
                  <a:pt x="284" y="570"/>
                </a:lnTo>
                <a:lnTo>
                  <a:pt x="284" y="570"/>
                </a:lnTo>
                <a:lnTo>
                  <a:pt x="296" y="570"/>
                </a:lnTo>
                <a:lnTo>
                  <a:pt x="308" y="566"/>
                </a:lnTo>
                <a:lnTo>
                  <a:pt x="318" y="560"/>
                </a:lnTo>
                <a:lnTo>
                  <a:pt x="326" y="552"/>
                </a:lnTo>
                <a:lnTo>
                  <a:pt x="334" y="544"/>
                </a:lnTo>
                <a:lnTo>
                  <a:pt x="340" y="534"/>
                </a:lnTo>
                <a:lnTo>
                  <a:pt x="344" y="522"/>
                </a:lnTo>
                <a:lnTo>
                  <a:pt x="344" y="510"/>
                </a:lnTo>
                <a:lnTo>
                  <a:pt x="344" y="510"/>
                </a:lnTo>
                <a:lnTo>
                  <a:pt x="344" y="498"/>
                </a:lnTo>
                <a:lnTo>
                  <a:pt x="340" y="484"/>
                </a:lnTo>
                <a:lnTo>
                  <a:pt x="482" y="484"/>
                </a:lnTo>
                <a:lnTo>
                  <a:pt x="482" y="340"/>
                </a:lnTo>
                <a:lnTo>
                  <a:pt x="482" y="340"/>
                </a:lnTo>
                <a:lnTo>
                  <a:pt x="498" y="344"/>
                </a:lnTo>
                <a:lnTo>
                  <a:pt x="510" y="344"/>
                </a:lnTo>
                <a:lnTo>
                  <a:pt x="510" y="344"/>
                </a:lnTo>
                <a:lnTo>
                  <a:pt x="522" y="344"/>
                </a:lnTo>
                <a:lnTo>
                  <a:pt x="534" y="340"/>
                </a:lnTo>
                <a:lnTo>
                  <a:pt x="544" y="334"/>
                </a:lnTo>
                <a:lnTo>
                  <a:pt x="552" y="326"/>
                </a:lnTo>
                <a:lnTo>
                  <a:pt x="560" y="318"/>
                </a:lnTo>
                <a:lnTo>
                  <a:pt x="566" y="308"/>
                </a:lnTo>
                <a:lnTo>
                  <a:pt x="568" y="296"/>
                </a:lnTo>
                <a:lnTo>
                  <a:pt x="570" y="284"/>
                </a:lnTo>
                <a:lnTo>
                  <a:pt x="570" y="284"/>
                </a:lnTo>
                <a:lnTo>
                  <a:pt x="568" y="274"/>
                </a:lnTo>
                <a:lnTo>
                  <a:pt x="566" y="262"/>
                </a:lnTo>
                <a:lnTo>
                  <a:pt x="560" y="252"/>
                </a:lnTo>
                <a:lnTo>
                  <a:pt x="552" y="244"/>
                </a:lnTo>
                <a:lnTo>
                  <a:pt x="544" y="236"/>
                </a:lnTo>
                <a:lnTo>
                  <a:pt x="534" y="230"/>
                </a:lnTo>
                <a:lnTo>
                  <a:pt x="522" y="226"/>
                </a:lnTo>
                <a:lnTo>
                  <a:pt x="510" y="226"/>
                </a:lnTo>
                <a:lnTo>
                  <a:pt x="510" y="226"/>
                </a:lnTo>
                <a:lnTo>
                  <a:pt x="498" y="226"/>
                </a:lnTo>
                <a:lnTo>
                  <a:pt x="482" y="230"/>
                </a:lnTo>
                <a:lnTo>
                  <a:pt x="482" y="86"/>
                </a:lnTo>
                <a:lnTo>
                  <a:pt x="340" y="86"/>
                </a:lnTo>
                <a:lnTo>
                  <a:pt x="340" y="86"/>
                </a:lnTo>
                <a:lnTo>
                  <a:pt x="344" y="72"/>
                </a:lnTo>
                <a:lnTo>
                  <a:pt x="344" y="60"/>
                </a:lnTo>
                <a:lnTo>
                  <a:pt x="344" y="60"/>
                </a:lnTo>
                <a:lnTo>
                  <a:pt x="344" y="48"/>
                </a:lnTo>
                <a:lnTo>
                  <a:pt x="340" y="36"/>
                </a:lnTo>
                <a:lnTo>
                  <a:pt x="334" y="26"/>
                </a:lnTo>
                <a:lnTo>
                  <a:pt x="326" y="18"/>
                </a:lnTo>
                <a:lnTo>
                  <a:pt x="318" y="10"/>
                </a:lnTo>
                <a:lnTo>
                  <a:pt x="308" y="4"/>
                </a:lnTo>
                <a:lnTo>
                  <a:pt x="296" y="0"/>
                </a:lnTo>
                <a:lnTo>
                  <a:pt x="284" y="0"/>
                </a:lnTo>
                <a:lnTo>
                  <a:pt x="284" y="0"/>
                </a:lnTo>
                <a:lnTo>
                  <a:pt x="272" y="0"/>
                </a:lnTo>
                <a:lnTo>
                  <a:pt x="262" y="4"/>
                </a:lnTo>
                <a:lnTo>
                  <a:pt x="252" y="10"/>
                </a:lnTo>
                <a:lnTo>
                  <a:pt x="242" y="18"/>
                </a:lnTo>
                <a:lnTo>
                  <a:pt x="236" y="26"/>
                </a:lnTo>
                <a:lnTo>
                  <a:pt x="230" y="36"/>
                </a:lnTo>
                <a:lnTo>
                  <a:pt x="226" y="48"/>
                </a:lnTo>
                <a:lnTo>
                  <a:pt x="226" y="60"/>
                </a:lnTo>
                <a:lnTo>
                  <a:pt x="226" y="60"/>
                </a:lnTo>
                <a:lnTo>
                  <a:pt x="226" y="72"/>
                </a:lnTo>
                <a:lnTo>
                  <a:pt x="230" y="86"/>
                </a:lnTo>
                <a:lnTo>
                  <a:pt x="86" y="86"/>
                </a:lnTo>
                <a:close/>
              </a:path>
            </a:pathLst>
          </a:custGeom>
          <a:solidFill>
            <a:srgbClr val="FF0000"/>
          </a:solidFill>
          <a:ln w="38100">
            <a:solidFill>
              <a:srgbClr val="000000"/>
            </a:solidFill>
            <a:prstDash val="solid"/>
            <a:round/>
            <a:headEnd/>
            <a:tailEnd/>
          </a:ln>
          <a:scene3d>
            <a:camera prst="isometricTopUp"/>
            <a:lightRig rig="threePt" dir="t"/>
          </a:scene3d>
          <a:sp3d extrusionH="57150">
            <a:bevelT/>
          </a:sp3d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64" name="Freeform 11"/>
          <p:cNvSpPr>
            <a:spLocks/>
          </p:cNvSpPr>
          <p:nvPr/>
        </p:nvSpPr>
        <p:spPr bwMode="auto">
          <a:xfrm rot="16200000">
            <a:off x="2350215" y="4242874"/>
            <a:ext cx="1216881" cy="1029668"/>
          </a:xfrm>
          <a:custGeom>
            <a:avLst/>
            <a:gdLst>
              <a:gd name="T0" fmla="*/ 88 w 572"/>
              <a:gd name="T1" fmla="*/ 144 h 484"/>
              <a:gd name="T2" fmla="*/ 74 w 572"/>
              <a:gd name="T3" fmla="*/ 140 h 484"/>
              <a:gd name="T4" fmla="*/ 60 w 572"/>
              <a:gd name="T5" fmla="*/ 140 h 484"/>
              <a:gd name="T6" fmla="*/ 38 w 572"/>
              <a:gd name="T7" fmla="*/ 144 h 484"/>
              <a:gd name="T8" fmla="*/ 18 w 572"/>
              <a:gd name="T9" fmla="*/ 156 h 484"/>
              <a:gd name="T10" fmla="*/ 6 w 572"/>
              <a:gd name="T11" fmla="*/ 176 h 484"/>
              <a:gd name="T12" fmla="*/ 0 w 572"/>
              <a:gd name="T13" fmla="*/ 198 h 484"/>
              <a:gd name="T14" fmla="*/ 2 w 572"/>
              <a:gd name="T15" fmla="*/ 210 h 484"/>
              <a:gd name="T16" fmla="*/ 12 w 572"/>
              <a:gd name="T17" fmla="*/ 232 h 484"/>
              <a:gd name="T18" fmla="*/ 28 w 572"/>
              <a:gd name="T19" fmla="*/ 248 h 484"/>
              <a:gd name="T20" fmla="*/ 48 w 572"/>
              <a:gd name="T21" fmla="*/ 256 h 484"/>
              <a:gd name="T22" fmla="*/ 60 w 572"/>
              <a:gd name="T23" fmla="*/ 258 h 484"/>
              <a:gd name="T24" fmla="*/ 88 w 572"/>
              <a:gd name="T25" fmla="*/ 254 h 484"/>
              <a:gd name="T26" fmla="*/ 230 w 572"/>
              <a:gd name="T27" fmla="*/ 396 h 484"/>
              <a:gd name="T28" fmla="*/ 228 w 572"/>
              <a:gd name="T29" fmla="*/ 412 h 484"/>
              <a:gd name="T30" fmla="*/ 226 w 572"/>
              <a:gd name="T31" fmla="*/ 424 h 484"/>
              <a:gd name="T32" fmla="*/ 232 w 572"/>
              <a:gd name="T33" fmla="*/ 448 h 484"/>
              <a:gd name="T34" fmla="*/ 244 w 572"/>
              <a:gd name="T35" fmla="*/ 466 h 484"/>
              <a:gd name="T36" fmla="*/ 262 w 572"/>
              <a:gd name="T37" fmla="*/ 480 h 484"/>
              <a:gd name="T38" fmla="*/ 286 w 572"/>
              <a:gd name="T39" fmla="*/ 484 h 484"/>
              <a:gd name="T40" fmla="*/ 298 w 572"/>
              <a:gd name="T41" fmla="*/ 482 h 484"/>
              <a:gd name="T42" fmla="*/ 320 w 572"/>
              <a:gd name="T43" fmla="*/ 474 h 484"/>
              <a:gd name="T44" fmla="*/ 336 w 572"/>
              <a:gd name="T45" fmla="*/ 458 h 484"/>
              <a:gd name="T46" fmla="*/ 344 w 572"/>
              <a:gd name="T47" fmla="*/ 436 h 484"/>
              <a:gd name="T48" fmla="*/ 346 w 572"/>
              <a:gd name="T49" fmla="*/ 424 h 484"/>
              <a:gd name="T50" fmla="*/ 342 w 572"/>
              <a:gd name="T51" fmla="*/ 396 h 484"/>
              <a:gd name="T52" fmla="*/ 484 w 572"/>
              <a:gd name="T53" fmla="*/ 254 h 484"/>
              <a:gd name="T54" fmla="*/ 498 w 572"/>
              <a:gd name="T55" fmla="*/ 256 h 484"/>
              <a:gd name="T56" fmla="*/ 512 w 572"/>
              <a:gd name="T57" fmla="*/ 258 h 484"/>
              <a:gd name="T58" fmla="*/ 536 w 572"/>
              <a:gd name="T59" fmla="*/ 254 h 484"/>
              <a:gd name="T60" fmla="*/ 554 w 572"/>
              <a:gd name="T61" fmla="*/ 240 h 484"/>
              <a:gd name="T62" fmla="*/ 566 w 572"/>
              <a:gd name="T63" fmla="*/ 222 h 484"/>
              <a:gd name="T64" fmla="*/ 572 w 572"/>
              <a:gd name="T65" fmla="*/ 198 h 484"/>
              <a:gd name="T66" fmla="*/ 570 w 572"/>
              <a:gd name="T67" fmla="*/ 186 h 484"/>
              <a:gd name="T68" fmla="*/ 562 w 572"/>
              <a:gd name="T69" fmla="*/ 166 h 484"/>
              <a:gd name="T70" fmla="*/ 546 w 572"/>
              <a:gd name="T71" fmla="*/ 150 h 484"/>
              <a:gd name="T72" fmla="*/ 524 w 572"/>
              <a:gd name="T73" fmla="*/ 140 h 484"/>
              <a:gd name="T74" fmla="*/ 512 w 572"/>
              <a:gd name="T75" fmla="*/ 140 h 484"/>
              <a:gd name="T76" fmla="*/ 484 w 572"/>
              <a:gd name="T77" fmla="*/ 144 h 484"/>
              <a:gd name="T78" fmla="*/ 338 w 572"/>
              <a:gd name="T79" fmla="*/ 0 h 484"/>
              <a:gd name="T80" fmla="*/ 344 w 572"/>
              <a:gd name="T81" fmla="*/ 20 h 484"/>
              <a:gd name="T82" fmla="*/ 346 w 572"/>
              <a:gd name="T83" fmla="*/ 36 h 484"/>
              <a:gd name="T84" fmla="*/ 340 w 572"/>
              <a:gd name="T85" fmla="*/ 60 h 484"/>
              <a:gd name="T86" fmla="*/ 328 w 572"/>
              <a:gd name="T87" fmla="*/ 78 h 484"/>
              <a:gd name="T88" fmla="*/ 310 w 572"/>
              <a:gd name="T89" fmla="*/ 90 h 484"/>
              <a:gd name="T90" fmla="*/ 286 w 572"/>
              <a:gd name="T91" fmla="*/ 96 h 484"/>
              <a:gd name="T92" fmla="*/ 274 w 572"/>
              <a:gd name="T93" fmla="*/ 94 h 484"/>
              <a:gd name="T94" fmla="*/ 252 w 572"/>
              <a:gd name="T95" fmla="*/ 86 h 484"/>
              <a:gd name="T96" fmla="*/ 236 w 572"/>
              <a:gd name="T97" fmla="*/ 70 h 484"/>
              <a:gd name="T98" fmla="*/ 228 w 572"/>
              <a:gd name="T99" fmla="*/ 48 h 484"/>
              <a:gd name="T100" fmla="*/ 226 w 572"/>
              <a:gd name="T101" fmla="*/ 36 h 484"/>
              <a:gd name="T102" fmla="*/ 234 w 572"/>
              <a:gd name="T103" fmla="*/ 0 h 4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572" h="484">
                <a:moveTo>
                  <a:pt x="88" y="0"/>
                </a:moveTo>
                <a:lnTo>
                  <a:pt x="88" y="144"/>
                </a:lnTo>
                <a:lnTo>
                  <a:pt x="88" y="144"/>
                </a:lnTo>
                <a:lnTo>
                  <a:pt x="74" y="140"/>
                </a:lnTo>
                <a:lnTo>
                  <a:pt x="60" y="140"/>
                </a:lnTo>
                <a:lnTo>
                  <a:pt x="60" y="140"/>
                </a:lnTo>
                <a:lnTo>
                  <a:pt x="48" y="140"/>
                </a:lnTo>
                <a:lnTo>
                  <a:pt x="38" y="144"/>
                </a:lnTo>
                <a:lnTo>
                  <a:pt x="28" y="150"/>
                </a:lnTo>
                <a:lnTo>
                  <a:pt x="18" y="156"/>
                </a:lnTo>
                <a:lnTo>
                  <a:pt x="12" y="166"/>
                </a:lnTo>
                <a:lnTo>
                  <a:pt x="6" y="176"/>
                </a:lnTo>
                <a:lnTo>
                  <a:pt x="2" y="186"/>
                </a:lnTo>
                <a:lnTo>
                  <a:pt x="0" y="198"/>
                </a:lnTo>
                <a:lnTo>
                  <a:pt x="0" y="198"/>
                </a:lnTo>
                <a:lnTo>
                  <a:pt x="2" y="210"/>
                </a:lnTo>
                <a:lnTo>
                  <a:pt x="6" y="222"/>
                </a:lnTo>
                <a:lnTo>
                  <a:pt x="12" y="232"/>
                </a:lnTo>
                <a:lnTo>
                  <a:pt x="18" y="240"/>
                </a:lnTo>
                <a:lnTo>
                  <a:pt x="28" y="248"/>
                </a:lnTo>
                <a:lnTo>
                  <a:pt x="38" y="254"/>
                </a:lnTo>
                <a:lnTo>
                  <a:pt x="48" y="256"/>
                </a:lnTo>
                <a:lnTo>
                  <a:pt x="60" y="258"/>
                </a:lnTo>
                <a:lnTo>
                  <a:pt x="60" y="258"/>
                </a:lnTo>
                <a:lnTo>
                  <a:pt x="74" y="256"/>
                </a:lnTo>
                <a:lnTo>
                  <a:pt x="88" y="254"/>
                </a:lnTo>
                <a:lnTo>
                  <a:pt x="88" y="396"/>
                </a:lnTo>
                <a:lnTo>
                  <a:pt x="230" y="396"/>
                </a:lnTo>
                <a:lnTo>
                  <a:pt x="230" y="396"/>
                </a:lnTo>
                <a:lnTo>
                  <a:pt x="228" y="412"/>
                </a:lnTo>
                <a:lnTo>
                  <a:pt x="226" y="424"/>
                </a:lnTo>
                <a:lnTo>
                  <a:pt x="226" y="424"/>
                </a:lnTo>
                <a:lnTo>
                  <a:pt x="228" y="436"/>
                </a:lnTo>
                <a:lnTo>
                  <a:pt x="232" y="448"/>
                </a:lnTo>
                <a:lnTo>
                  <a:pt x="236" y="458"/>
                </a:lnTo>
                <a:lnTo>
                  <a:pt x="244" y="466"/>
                </a:lnTo>
                <a:lnTo>
                  <a:pt x="252" y="474"/>
                </a:lnTo>
                <a:lnTo>
                  <a:pt x="262" y="480"/>
                </a:lnTo>
                <a:lnTo>
                  <a:pt x="274" y="482"/>
                </a:lnTo>
                <a:lnTo>
                  <a:pt x="286" y="484"/>
                </a:lnTo>
                <a:lnTo>
                  <a:pt x="286" y="484"/>
                </a:lnTo>
                <a:lnTo>
                  <a:pt x="298" y="482"/>
                </a:lnTo>
                <a:lnTo>
                  <a:pt x="310" y="480"/>
                </a:lnTo>
                <a:lnTo>
                  <a:pt x="320" y="474"/>
                </a:lnTo>
                <a:lnTo>
                  <a:pt x="328" y="466"/>
                </a:lnTo>
                <a:lnTo>
                  <a:pt x="336" y="458"/>
                </a:lnTo>
                <a:lnTo>
                  <a:pt x="340" y="448"/>
                </a:lnTo>
                <a:lnTo>
                  <a:pt x="344" y="436"/>
                </a:lnTo>
                <a:lnTo>
                  <a:pt x="346" y="424"/>
                </a:lnTo>
                <a:lnTo>
                  <a:pt x="346" y="424"/>
                </a:lnTo>
                <a:lnTo>
                  <a:pt x="344" y="412"/>
                </a:lnTo>
                <a:lnTo>
                  <a:pt x="342" y="396"/>
                </a:lnTo>
                <a:lnTo>
                  <a:pt x="484" y="396"/>
                </a:lnTo>
                <a:lnTo>
                  <a:pt x="484" y="254"/>
                </a:lnTo>
                <a:lnTo>
                  <a:pt x="484" y="254"/>
                </a:lnTo>
                <a:lnTo>
                  <a:pt x="498" y="256"/>
                </a:lnTo>
                <a:lnTo>
                  <a:pt x="512" y="258"/>
                </a:lnTo>
                <a:lnTo>
                  <a:pt x="512" y="258"/>
                </a:lnTo>
                <a:lnTo>
                  <a:pt x="524" y="256"/>
                </a:lnTo>
                <a:lnTo>
                  <a:pt x="536" y="254"/>
                </a:lnTo>
                <a:lnTo>
                  <a:pt x="546" y="248"/>
                </a:lnTo>
                <a:lnTo>
                  <a:pt x="554" y="240"/>
                </a:lnTo>
                <a:lnTo>
                  <a:pt x="562" y="232"/>
                </a:lnTo>
                <a:lnTo>
                  <a:pt x="566" y="222"/>
                </a:lnTo>
                <a:lnTo>
                  <a:pt x="570" y="210"/>
                </a:lnTo>
                <a:lnTo>
                  <a:pt x="572" y="198"/>
                </a:lnTo>
                <a:lnTo>
                  <a:pt x="572" y="198"/>
                </a:lnTo>
                <a:lnTo>
                  <a:pt x="570" y="186"/>
                </a:lnTo>
                <a:lnTo>
                  <a:pt x="566" y="176"/>
                </a:lnTo>
                <a:lnTo>
                  <a:pt x="562" y="166"/>
                </a:lnTo>
                <a:lnTo>
                  <a:pt x="554" y="156"/>
                </a:lnTo>
                <a:lnTo>
                  <a:pt x="546" y="150"/>
                </a:lnTo>
                <a:lnTo>
                  <a:pt x="536" y="144"/>
                </a:lnTo>
                <a:lnTo>
                  <a:pt x="524" y="140"/>
                </a:lnTo>
                <a:lnTo>
                  <a:pt x="512" y="140"/>
                </a:lnTo>
                <a:lnTo>
                  <a:pt x="512" y="140"/>
                </a:lnTo>
                <a:lnTo>
                  <a:pt x="498" y="140"/>
                </a:lnTo>
                <a:lnTo>
                  <a:pt x="484" y="144"/>
                </a:lnTo>
                <a:lnTo>
                  <a:pt x="484" y="0"/>
                </a:lnTo>
                <a:lnTo>
                  <a:pt x="338" y="0"/>
                </a:lnTo>
                <a:lnTo>
                  <a:pt x="338" y="0"/>
                </a:lnTo>
                <a:lnTo>
                  <a:pt x="344" y="20"/>
                </a:lnTo>
                <a:lnTo>
                  <a:pt x="346" y="36"/>
                </a:lnTo>
                <a:lnTo>
                  <a:pt x="346" y="36"/>
                </a:lnTo>
                <a:lnTo>
                  <a:pt x="344" y="48"/>
                </a:lnTo>
                <a:lnTo>
                  <a:pt x="340" y="60"/>
                </a:lnTo>
                <a:lnTo>
                  <a:pt x="336" y="70"/>
                </a:lnTo>
                <a:lnTo>
                  <a:pt x="328" y="78"/>
                </a:lnTo>
                <a:lnTo>
                  <a:pt x="320" y="86"/>
                </a:lnTo>
                <a:lnTo>
                  <a:pt x="310" y="90"/>
                </a:lnTo>
                <a:lnTo>
                  <a:pt x="298" y="94"/>
                </a:lnTo>
                <a:lnTo>
                  <a:pt x="286" y="96"/>
                </a:lnTo>
                <a:lnTo>
                  <a:pt x="286" y="96"/>
                </a:lnTo>
                <a:lnTo>
                  <a:pt x="274" y="94"/>
                </a:lnTo>
                <a:lnTo>
                  <a:pt x="262" y="90"/>
                </a:lnTo>
                <a:lnTo>
                  <a:pt x="252" y="86"/>
                </a:lnTo>
                <a:lnTo>
                  <a:pt x="244" y="78"/>
                </a:lnTo>
                <a:lnTo>
                  <a:pt x="236" y="70"/>
                </a:lnTo>
                <a:lnTo>
                  <a:pt x="232" y="60"/>
                </a:lnTo>
                <a:lnTo>
                  <a:pt x="228" y="48"/>
                </a:lnTo>
                <a:lnTo>
                  <a:pt x="226" y="36"/>
                </a:lnTo>
                <a:lnTo>
                  <a:pt x="226" y="36"/>
                </a:lnTo>
                <a:lnTo>
                  <a:pt x="228" y="20"/>
                </a:lnTo>
                <a:lnTo>
                  <a:pt x="234" y="0"/>
                </a:lnTo>
                <a:lnTo>
                  <a:pt x="88" y="0"/>
                </a:lnTo>
                <a:close/>
              </a:path>
            </a:pathLst>
          </a:custGeom>
          <a:solidFill>
            <a:srgbClr val="FF0000"/>
          </a:solidFill>
          <a:ln w="38100">
            <a:solidFill>
              <a:srgbClr val="000000"/>
            </a:solidFill>
            <a:prstDash val="solid"/>
            <a:round/>
            <a:headEnd/>
            <a:tailEnd/>
          </a:ln>
          <a:scene3d>
            <a:camera prst="isometricTopUp"/>
            <a:lightRig rig="threePt" dir="t"/>
          </a:scene3d>
          <a:sp3d extrusionH="57150">
            <a:bevelT/>
          </a:sp3d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65" name="Freeform 16"/>
          <p:cNvSpPr>
            <a:spLocks/>
          </p:cNvSpPr>
          <p:nvPr/>
        </p:nvSpPr>
        <p:spPr bwMode="auto">
          <a:xfrm>
            <a:off x="3950089" y="1813881"/>
            <a:ext cx="1025413" cy="842455"/>
          </a:xfrm>
          <a:custGeom>
            <a:avLst/>
            <a:gdLst>
              <a:gd name="T0" fmla="*/ 86 w 482"/>
              <a:gd name="T1" fmla="*/ 144 h 396"/>
              <a:gd name="T2" fmla="*/ 72 w 482"/>
              <a:gd name="T3" fmla="*/ 140 h 396"/>
              <a:gd name="T4" fmla="*/ 58 w 482"/>
              <a:gd name="T5" fmla="*/ 140 h 396"/>
              <a:gd name="T6" fmla="*/ 36 w 482"/>
              <a:gd name="T7" fmla="*/ 144 h 396"/>
              <a:gd name="T8" fmla="*/ 16 w 482"/>
              <a:gd name="T9" fmla="*/ 156 h 396"/>
              <a:gd name="T10" fmla="*/ 4 w 482"/>
              <a:gd name="T11" fmla="*/ 176 h 396"/>
              <a:gd name="T12" fmla="*/ 0 w 482"/>
              <a:gd name="T13" fmla="*/ 198 h 396"/>
              <a:gd name="T14" fmla="*/ 0 w 482"/>
              <a:gd name="T15" fmla="*/ 210 h 396"/>
              <a:gd name="T16" fmla="*/ 10 w 482"/>
              <a:gd name="T17" fmla="*/ 232 h 396"/>
              <a:gd name="T18" fmla="*/ 26 w 482"/>
              <a:gd name="T19" fmla="*/ 248 h 396"/>
              <a:gd name="T20" fmla="*/ 46 w 482"/>
              <a:gd name="T21" fmla="*/ 256 h 396"/>
              <a:gd name="T22" fmla="*/ 58 w 482"/>
              <a:gd name="T23" fmla="*/ 258 h 396"/>
              <a:gd name="T24" fmla="*/ 86 w 482"/>
              <a:gd name="T25" fmla="*/ 254 h 396"/>
              <a:gd name="T26" fmla="*/ 232 w 482"/>
              <a:gd name="T27" fmla="*/ 396 h 396"/>
              <a:gd name="T28" fmla="*/ 226 w 482"/>
              <a:gd name="T29" fmla="*/ 378 h 396"/>
              <a:gd name="T30" fmla="*/ 226 w 482"/>
              <a:gd name="T31" fmla="*/ 362 h 396"/>
              <a:gd name="T32" fmla="*/ 230 w 482"/>
              <a:gd name="T33" fmla="*/ 338 h 396"/>
              <a:gd name="T34" fmla="*/ 242 w 482"/>
              <a:gd name="T35" fmla="*/ 320 h 396"/>
              <a:gd name="T36" fmla="*/ 262 w 482"/>
              <a:gd name="T37" fmla="*/ 306 h 396"/>
              <a:gd name="T38" fmla="*/ 284 w 482"/>
              <a:gd name="T39" fmla="*/ 302 h 396"/>
              <a:gd name="T40" fmla="*/ 296 w 482"/>
              <a:gd name="T41" fmla="*/ 302 h 396"/>
              <a:gd name="T42" fmla="*/ 318 w 482"/>
              <a:gd name="T43" fmla="*/ 312 h 396"/>
              <a:gd name="T44" fmla="*/ 334 w 482"/>
              <a:gd name="T45" fmla="*/ 328 h 396"/>
              <a:gd name="T46" fmla="*/ 342 w 482"/>
              <a:gd name="T47" fmla="*/ 350 h 396"/>
              <a:gd name="T48" fmla="*/ 344 w 482"/>
              <a:gd name="T49" fmla="*/ 362 h 396"/>
              <a:gd name="T50" fmla="*/ 338 w 482"/>
              <a:gd name="T51" fmla="*/ 396 h 396"/>
              <a:gd name="T52" fmla="*/ 482 w 482"/>
              <a:gd name="T53" fmla="*/ 252 h 396"/>
              <a:gd name="T54" fmla="*/ 464 w 482"/>
              <a:gd name="T55" fmla="*/ 256 h 396"/>
              <a:gd name="T56" fmla="*/ 448 w 482"/>
              <a:gd name="T57" fmla="*/ 258 h 396"/>
              <a:gd name="T58" fmla="*/ 424 w 482"/>
              <a:gd name="T59" fmla="*/ 254 h 396"/>
              <a:gd name="T60" fmla="*/ 406 w 482"/>
              <a:gd name="T61" fmla="*/ 240 h 396"/>
              <a:gd name="T62" fmla="*/ 392 w 482"/>
              <a:gd name="T63" fmla="*/ 222 h 396"/>
              <a:gd name="T64" fmla="*/ 388 w 482"/>
              <a:gd name="T65" fmla="*/ 198 h 396"/>
              <a:gd name="T66" fmla="*/ 388 w 482"/>
              <a:gd name="T67" fmla="*/ 186 h 396"/>
              <a:gd name="T68" fmla="*/ 398 w 482"/>
              <a:gd name="T69" fmla="*/ 166 h 396"/>
              <a:gd name="T70" fmla="*/ 414 w 482"/>
              <a:gd name="T71" fmla="*/ 150 h 396"/>
              <a:gd name="T72" fmla="*/ 436 w 482"/>
              <a:gd name="T73" fmla="*/ 140 h 396"/>
              <a:gd name="T74" fmla="*/ 448 w 482"/>
              <a:gd name="T75" fmla="*/ 140 h 396"/>
              <a:gd name="T76" fmla="*/ 482 w 482"/>
              <a:gd name="T77" fmla="*/ 146 h 396"/>
              <a:gd name="T78" fmla="*/ 338 w 482"/>
              <a:gd name="T79" fmla="*/ 0 h 396"/>
              <a:gd name="T80" fmla="*/ 342 w 482"/>
              <a:gd name="T81" fmla="*/ 20 h 396"/>
              <a:gd name="T82" fmla="*/ 344 w 482"/>
              <a:gd name="T83" fmla="*/ 36 h 396"/>
              <a:gd name="T84" fmla="*/ 340 w 482"/>
              <a:gd name="T85" fmla="*/ 60 h 396"/>
              <a:gd name="T86" fmla="*/ 326 w 482"/>
              <a:gd name="T87" fmla="*/ 78 h 396"/>
              <a:gd name="T88" fmla="*/ 308 w 482"/>
              <a:gd name="T89" fmla="*/ 90 h 396"/>
              <a:gd name="T90" fmla="*/ 284 w 482"/>
              <a:gd name="T91" fmla="*/ 96 h 396"/>
              <a:gd name="T92" fmla="*/ 272 w 482"/>
              <a:gd name="T93" fmla="*/ 94 h 396"/>
              <a:gd name="T94" fmla="*/ 252 w 482"/>
              <a:gd name="T95" fmla="*/ 86 h 396"/>
              <a:gd name="T96" fmla="*/ 236 w 482"/>
              <a:gd name="T97" fmla="*/ 70 h 396"/>
              <a:gd name="T98" fmla="*/ 226 w 482"/>
              <a:gd name="T99" fmla="*/ 48 h 396"/>
              <a:gd name="T100" fmla="*/ 226 w 482"/>
              <a:gd name="T101" fmla="*/ 36 h 396"/>
              <a:gd name="T102" fmla="*/ 232 w 482"/>
              <a:gd name="T103" fmla="*/ 0 h 3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482" h="396">
                <a:moveTo>
                  <a:pt x="86" y="0"/>
                </a:moveTo>
                <a:lnTo>
                  <a:pt x="86" y="144"/>
                </a:lnTo>
                <a:lnTo>
                  <a:pt x="86" y="144"/>
                </a:lnTo>
                <a:lnTo>
                  <a:pt x="72" y="140"/>
                </a:lnTo>
                <a:lnTo>
                  <a:pt x="58" y="140"/>
                </a:lnTo>
                <a:lnTo>
                  <a:pt x="58" y="140"/>
                </a:lnTo>
                <a:lnTo>
                  <a:pt x="46" y="140"/>
                </a:lnTo>
                <a:lnTo>
                  <a:pt x="36" y="144"/>
                </a:lnTo>
                <a:lnTo>
                  <a:pt x="26" y="150"/>
                </a:lnTo>
                <a:lnTo>
                  <a:pt x="16" y="156"/>
                </a:lnTo>
                <a:lnTo>
                  <a:pt x="10" y="166"/>
                </a:lnTo>
                <a:lnTo>
                  <a:pt x="4" y="176"/>
                </a:lnTo>
                <a:lnTo>
                  <a:pt x="0" y="186"/>
                </a:lnTo>
                <a:lnTo>
                  <a:pt x="0" y="198"/>
                </a:lnTo>
                <a:lnTo>
                  <a:pt x="0" y="198"/>
                </a:lnTo>
                <a:lnTo>
                  <a:pt x="0" y="210"/>
                </a:lnTo>
                <a:lnTo>
                  <a:pt x="4" y="222"/>
                </a:lnTo>
                <a:lnTo>
                  <a:pt x="10" y="232"/>
                </a:lnTo>
                <a:lnTo>
                  <a:pt x="16" y="240"/>
                </a:lnTo>
                <a:lnTo>
                  <a:pt x="26" y="248"/>
                </a:lnTo>
                <a:lnTo>
                  <a:pt x="36" y="254"/>
                </a:lnTo>
                <a:lnTo>
                  <a:pt x="46" y="256"/>
                </a:lnTo>
                <a:lnTo>
                  <a:pt x="58" y="258"/>
                </a:lnTo>
                <a:lnTo>
                  <a:pt x="58" y="258"/>
                </a:lnTo>
                <a:lnTo>
                  <a:pt x="72" y="256"/>
                </a:lnTo>
                <a:lnTo>
                  <a:pt x="86" y="254"/>
                </a:lnTo>
                <a:lnTo>
                  <a:pt x="86" y="396"/>
                </a:lnTo>
                <a:lnTo>
                  <a:pt x="232" y="396"/>
                </a:lnTo>
                <a:lnTo>
                  <a:pt x="232" y="396"/>
                </a:lnTo>
                <a:lnTo>
                  <a:pt x="226" y="378"/>
                </a:lnTo>
                <a:lnTo>
                  <a:pt x="226" y="362"/>
                </a:lnTo>
                <a:lnTo>
                  <a:pt x="226" y="362"/>
                </a:lnTo>
                <a:lnTo>
                  <a:pt x="226" y="350"/>
                </a:lnTo>
                <a:lnTo>
                  <a:pt x="230" y="338"/>
                </a:lnTo>
                <a:lnTo>
                  <a:pt x="236" y="328"/>
                </a:lnTo>
                <a:lnTo>
                  <a:pt x="242" y="320"/>
                </a:lnTo>
                <a:lnTo>
                  <a:pt x="252" y="312"/>
                </a:lnTo>
                <a:lnTo>
                  <a:pt x="262" y="306"/>
                </a:lnTo>
                <a:lnTo>
                  <a:pt x="272" y="302"/>
                </a:lnTo>
                <a:lnTo>
                  <a:pt x="284" y="302"/>
                </a:lnTo>
                <a:lnTo>
                  <a:pt x="284" y="302"/>
                </a:lnTo>
                <a:lnTo>
                  <a:pt x="296" y="302"/>
                </a:lnTo>
                <a:lnTo>
                  <a:pt x="308" y="306"/>
                </a:lnTo>
                <a:lnTo>
                  <a:pt x="318" y="312"/>
                </a:lnTo>
                <a:lnTo>
                  <a:pt x="326" y="320"/>
                </a:lnTo>
                <a:lnTo>
                  <a:pt x="334" y="328"/>
                </a:lnTo>
                <a:lnTo>
                  <a:pt x="340" y="338"/>
                </a:lnTo>
                <a:lnTo>
                  <a:pt x="342" y="350"/>
                </a:lnTo>
                <a:lnTo>
                  <a:pt x="344" y="362"/>
                </a:lnTo>
                <a:lnTo>
                  <a:pt x="344" y="362"/>
                </a:lnTo>
                <a:lnTo>
                  <a:pt x="342" y="378"/>
                </a:lnTo>
                <a:lnTo>
                  <a:pt x="338" y="396"/>
                </a:lnTo>
                <a:lnTo>
                  <a:pt x="482" y="396"/>
                </a:lnTo>
                <a:lnTo>
                  <a:pt x="482" y="252"/>
                </a:lnTo>
                <a:lnTo>
                  <a:pt x="482" y="252"/>
                </a:lnTo>
                <a:lnTo>
                  <a:pt x="464" y="256"/>
                </a:lnTo>
                <a:lnTo>
                  <a:pt x="448" y="258"/>
                </a:lnTo>
                <a:lnTo>
                  <a:pt x="448" y="258"/>
                </a:lnTo>
                <a:lnTo>
                  <a:pt x="436" y="256"/>
                </a:lnTo>
                <a:lnTo>
                  <a:pt x="424" y="254"/>
                </a:lnTo>
                <a:lnTo>
                  <a:pt x="414" y="248"/>
                </a:lnTo>
                <a:lnTo>
                  <a:pt x="406" y="240"/>
                </a:lnTo>
                <a:lnTo>
                  <a:pt x="398" y="232"/>
                </a:lnTo>
                <a:lnTo>
                  <a:pt x="392" y="222"/>
                </a:lnTo>
                <a:lnTo>
                  <a:pt x="388" y="210"/>
                </a:lnTo>
                <a:lnTo>
                  <a:pt x="388" y="198"/>
                </a:lnTo>
                <a:lnTo>
                  <a:pt x="388" y="198"/>
                </a:lnTo>
                <a:lnTo>
                  <a:pt x="388" y="186"/>
                </a:lnTo>
                <a:lnTo>
                  <a:pt x="392" y="176"/>
                </a:lnTo>
                <a:lnTo>
                  <a:pt x="398" y="166"/>
                </a:lnTo>
                <a:lnTo>
                  <a:pt x="406" y="156"/>
                </a:lnTo>
                <a:lnTo>
                  <a:pt x="414" y="150"/>
                </a:lnTo>
                <a:lnTo>
                  <a:pt x="424" y="144"/>
                </a:lnTo>
                <a:lnTo>
                  <a:pt x="436" y="140"/>
                </a:lnTo>
                <a:lnTo>
                  <a:pt x="448" y="140"/>
                </a:lnTo>
                <a:lnTo>
                  <a:pt x="448" y="140"/>
                </a:lnTo>
                <a:lnTo>
                  <a:pt x="464" y="140"/>
                </a:lnTo>
                <a:lnTo>
                  <a:pt x="482" y="146"/>
                </a:lnTo>
                <a:lnTo>
                  <a:pt x="482" y="0"/>
                </a:lnTo>
                <a:lnTo>
                  <a:pt x="338" y="0"/>
                </a:lnTo>
                <a:lnTo>
                  <a:pt x="338" y="0"/>
                </a:lnTo>
                <a:lnTo>
                  <a:pt x="342" y="20"/>
                </a:lnTo>
                <a:lnTo>
                  <a:pt x="344" y="36"/>
                </a:lnTo>
                <a:lnTo>
                  <a:pt x="344" y="36"/>
                </a:lnTo>
                <a:lnTo>
                  <a:pt x="342" y="48"/>
                </a:lnTo>
                <a:lnTo>
                  <a:pt x="340" y="60"/>
                </a:lnTo>
                <a:lnTo>
                  <a:pt x="334" y="70"/>
                </a:lnTo>
                <a:lnTo>
                  <a:pt x="326" y="78"/>
                </a:lnTo>
                <a:lnTo>
                  <a:pt x="318" y="86"/>
                </a:lnTo>
                <a:lnTo>
                  <a:pt x="308" y="90"/>
                </a:lnTo>
                <a:lnTo>
                  <a:pt x="296" y="94"/>
                </a:lnTo>
                <a:lnTo>
                  <a:pt x="284" y="96"/>
                </a:lnTo>
                <a:lnTo>
                  <a:pt x="284" y="96"/>
                </a:lnTo>
                <a:lnTo>
                  <a:pt x="272" y="94"/>
                </a:lnTo>
                <a:lnTo>
                  <a:pt x="262" y="90"/>
                </a:lnTo>
                <a:lnTo>
                  <a:pt x="252" y="86"/>
                </a:lnTo>
                <a:lnTo>
                  <a:pt x="242" y="78"/>
                </a:lnTo>
                <a:lnTo>
                  <a:pt x="236" y="70"/>
                </a:lnTo>
                <a:lnTo>
                  <a:pt x="230" y="60"/>
                </a:lnTo>
                <a:lnTo>
                  <a:pt x="226" y="48"/>
                </a:lnTo>
                <a:lnTo>
                  <a:pt x="226" y="36"/>
                </a:lnTo>
                <a:lnTo>
                  <a:pt x="226" y="36"/>
                </a:lnTo>
                <a:lnTo>
                  <a:pt x="226" y="20"/>
                </a:lnTo>
                <a:lnTo>
                  <a:pt x="232" y="0"/>
                </a:lnTo>
                <a:lnTo>
                  <a:pt x="86" y="0"/>
                </a:lnTo>
                <a:close/>
              </a:path>
            </a:pathLst>
          </a:custGeom>
          <a:solidFill>
            <a:srgbClr val="FF0000"/>
          </a:solidFill>
          <a:ln w="38100">
            <a:solidFill>
              <a:srgbClr val="000000"/>
            </a:solidFill>
            <a:prstDash val="solid"/>
            <a:round/>
            <a:headEnd/>
            <a:tailEnd/>
          </a:ln>
          <a:scene3d>
            <a:camera prst="isometricBottomDown"/>
            <a:lightRig rig="threePt" dir="t"/>
          </a:scene3d>
          <a:sp3d extrusionH="57150">
            <a:bevelT/>
          </a:sp3d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66" name="Freeform 17"/>
          <p:cNvSpPr>
            <a:spLocks/>
          </p:cNvSpPr>
          <p:nvPr/>
        </p:nvSpPr>
        <p:spPr bwMode="auto">
          <a:xfrm rot="16200000" flipH="1">
            <a:off x="2443822" y="1612966"/>
            <a:ext cx="1029668" cy="1029668"/>
          </a:xfrm>
          <a:custGeom>
            <a:avLst/>
            <a:gdLst>
              <a:gd name="T0" fmla="*/ 88 w 484"/>
              <a:gd name="T1" fmla="*/ 144 h 484"/>
              <a:gd name="T2" fmla="*/ 74 w 484"/>
              <a:gd name="T3" fmla="*/ 140 h 484"/>
              <a:gd name="T4" fmla="*/ 60 w 484"/>
              <a:gd name="T5" fmla="*/ 140 h 484"/>
              <a:gd name="T6" fmla="*/ 38 w 484"/>
              <a:gd name="T7" fmla="*/ 144 h 484"/>
              <a:gd name="T8" fmla="*/ 18 w 484"/>
              <a:gd name="T9" fmla="*/ 156 h 484"/>
              <a:gd name="T10" fmla="*/ 6 w 484"/>
              <a:gd name="T11" fmla="*/ 176 h 484"/>
              <a:gd name="T12" fmla="*/ 0 w 484"/>
              <a:gd name="T13" fmla="*/ 198 h 484"/>
              <a:gd name="T14" fmla="*/ 2 w 484"/>
              <a:gd name="T15" fmla="*/ 210 h 484"/>
              <a:gd name="T16" fmla="*/ 12 w 484"/>
              <a:gd name="T17" fmla="*/ 232 h 484"/>
              <a:gd name="T18" fmla="*/ 28 w 484"/>
              <a:gd name="T19" fmla="*/ 248 h 484"/>
              <a:gd name="T20" fmla="*/ 48 w 484"/>
              <a:gd name="T21" fmla="*/ 256 h 484"/>
              <a:gd name="T22" fmla="*/ 60 w 484"/>
              <a:gd name="T23" fmla="*/ 258 h 484"/>
              <a:gd name="T24" fmla="*/ 88 w 484"/>
              <a:gd name="T25" fmla="*/ 254 h 484"/>
              <a:gd name="T26" fmla="*/ 230 w 484"/>
              <a:gd name="T27" fmla="*/ 396 h 484"/>
              <a:gd name="T28" fmla="*/ 228 w 484"/>
              <a:gd name="T29" fmla="*/ 412 h 484"/>
              <a:gd name="T30" fmla="*/ 226 w 484"/>
              <a:gd name="T31" fmla="*/ 424 h 484"/>
              <a:gd name="T32" fmla="*/ 232 w 484"/>
              <a:gd name="T33" fmla="*/ 448 h 484"/>
              <a:gd name="T34" fmla="*/ 244 w 484"/>
              <a:gd name="T35" fmla="*/ 466 h 484"/>
              <a:gd name="T36" fmla="*/ 264 w 484"/>
              <a:gd name="T37" fmla="*/ 480 h 484"/>
              <a:gd name="T38" fmla="*/ 286 w 484"/>
              <a:gd name="T39" fmla="*/ 484 h 484"/>
              <a:gd name="T40" fmla="*/ 298 w 484"/>
              <a:gd name="T41" fmla="*/ 482 h 484"/>
              <a:gd name="T42" fmla="*/ 320 w 484"/>
              <a:gd name="T43" fmla="*/ 474 h 484"/>
              <a:gd name="T44" fmla="*/ 336 w 484"/>
              <a:gd name="T45" fmla="*/ 458 h 484"/>
              <a:gd name="T46" fmla="*/ 344 w 484"/>
              <a:gd name="T47" fmla="*/ 436 h 484"/>
              <a:gd name="T48" fmla="*/ 346 w 484"/>
              <a:gd name="T49" fmla="*/ 424 h 484"/>
              <a:gd name="T50" fmla="*/ 342 w 484"/>
              <a:gd name="T51" fmla="*/ 396 h 484"/>
              <a:gd name="T52" fmla="*/ 484 w 484"/>
              <a:gd name="T53" fmla="*/ 252 h 484"/>
              <a:gd name="T54" fmla="*/ 466 w 484"/>
              <a:gd name="T55" fmla="*/ 256 h 484"/>
              <a:gd name="T56" fmla="*/ 448 w 484"/>
              <a:gd name="T57" fmla="*/ 258 h 484"/>
              <a:gd name="T58" fmla="*/ 426 w 484"/>
              <a:gd name="T59" fmla="*/ 254 h 484"/>
              <a:gd name="T60" fmla="*/ 406 w 484"/>
              <a:gd name="T61" fmla="*/ 240 h 484"/>
              <a:gd name="T62" fmla="*/ 394 w 484"/>
              <a:gd name="T63" fmla="*/ 222 h 484"/>
              <a:gd name="T64" fmla="*/ 390 w 484"/>
              <a:gd name="T65" fmla="*/ 198 h 484"/>
              <a:gd name="T66" fmla="*/ 390 w 484"/>
              <a:gd name="T67" fmla="*/ 186 h 484"/>
              <a:gd name="T68" fmla="*/ 400 w 484"/>
              <a:gd name="T69" fmla="*/ 166 h 484"/>
              <a:gd name="T70" fmla="*/ 416 w 484"/>
              <a:gd name="T71" fmla="*/ 150 h 484"/>
              <a:gd name="T72" fmla="*/ 436 w 484"/>
              <a:gd name="T73" fmla="*/ 140 h 484"/>
              <a:gd name="T74" fmla="*/ 448 w 484"/>
              <a:gd name="T75" fmla="*/ 140 h 484"/>
              <a:gd name="T76" fmla="*/ 484 w 484"/>
              <a:gd name="T77" fmla="*/ 146 h 484"/>
              <a:gd name="T78" fmla="*/ 340 w 484"/>
              <a:gd name="T79" fmla="*/ 0 h 484"/>
              <a:gd name="T80" fmla="*/ 344 w 484"/>
              <a:gd name="T81" fmla="*/ 20 h 484"/>
              <a:gd name="T82" fmla="*/ 346 w 484"/>
              <a:gd name="T83" fmla="*/ 36 h 484"/>
              <a:gd name="T84" fmla="*/ 340 w 484"/>
              <a:gd name="T85" fmla="*/ 60 h 484"/>
              <a:gd name="T86" fmla="*/ 328 w 484"/>
              <a:gd name="T87" fmla="*/ 78 h 484"/>
              <a:gd name="T88" fmla="*/ 310 w 484"/>
              <a:gd name="T89" fmla="*/ 90 h 484"/>
              <a:gd name="T90" fmla="*/ 286 w 484"/>
              <a:gd name="T91" fmla="*/ 96 h 484"/>
              <a:gd name="T92" fmla="*/ 274 w 484"/>
              <a:gd name="T93" fmla="*/ 94 h 484"/>
              <a:gd name="T94" fmla="*/ 252 w 484"/>
              <a:gd name="T95" fmla="*/ 86 h 484"/>
              <a:gd name="T96" fmla="*/ 236 w 484"/>
              <a:gd name="T97" fmla="*/ 70 h 484"/>
              <a:gd name="T98" fmla="*/ 228 w 484"/>
              <a:gd name="T99" fmla="*/ 48 h 484"/>
              <a:gd name="T100" fmla="*/ 226 w 484"/>
              <a:gd name="T101" fmla="*/ 36 h 484"/>
              <a:gd name="T102" fmla="*/ 234 w 484"/>
              <a:gd name="T103" fmla="*/ 0 h 4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484" h="484">
                <a:moveTo>
                  <a:pt x="88" y="0"/>
                </a:moveTo>
                <a:lnTo>
                  <a:pt x="88" y="144"/>
                </a:lnTo>
                <a:lnTo>
                  <a:pt x="88" y="144"/>
                </a:lnTo>
                <a:lnTo>
                  <a:pt x="74" y="140"/>
                </a:lnTo>
                <a:lnTo>
                  <a:pt x="60" y="140"/>
                </a:lnTo>
                <a:lnTo>
                  <a:pt x="60" y="140"/>
                </a:lnTo>
                <a:lnTo>
                  <a:pt x="48" y="140"/>
                </a:lnTo>
                <a:lnTo>
                  <a:pt x="38" y="144"/>
                </a:lnTo>
                <a:lnTo>
                  <a:pt x="28" y="150"/>
                </a:lnTo>
                <a:lnTo>
                  <a:pt x="18" y="156"/>
                </a:lnTo>
                <a:lnTo>
                  <a:pt x="12" y="166"/>
                </a:lnTo>
                <a:lnTo>
                  <a:pt x="6" y="176"/>
                </a:lnTo>
                <a:lnTo>
                  <a:pt x="2" y="186"/>
                </a:lnTo>
                <a:lnTo>
                  <a:pt x="0" y="198"/>
                </a:lnTo>
                <a:lnTo>
                  <a:pt x="0" y="198"/>
                </a:lnTo>
                <a:lnTo>
                  <a:pt x="2" y="210"/>
                </a:lnTo>
                <a:lnTo>
                  <a:pt x="6" y="222"/>
                </a:lnTo>
                <a:lnTo>
                  <a:pt x="12" y="232"/>
                </a:lnTo>
                <a:lnTo>
                  <a:pt x="18" y="240"/>
                </a:lnTo>
                <a:lnTo>
                  <a:pt x="28" y="248"/>
                </a:lnTo>
                <a:lnTo>
                  <a:pt x="38" y="254"/>
                </a:lnTo>
                <a:lnTo>
                  <a:pt x="48" y="256"/>
                </a:lnTo>
                <a:lnTo>
                  <a:pt x="60" y="258"/>
                </a:lnTo>
                <a:lnTo>
                  <a:pt x="60" y="258"/>
                </a:lnTo>
                <a:lnTo>
                  <a:pt x="74" y="256"/>
                </a:lnTo>
                <a:lnTo>
                  <a:pt x="88" y="254"/>
                </a:lnTo>
                <a:lnTo>
                  <a:pt x="88" y="396"/>
                </a:lnTo>
                <a:lnTo>
                  <a:pt x="230" y="396"/>
                </a:lnTo>
                <a:lnTo>
                  <a:pt x="230" y="396"/>
                </a:lnTo>
                <a:lnTo>
                  <a:pt x="228" y="412"/>
                </a:lnTo>
                <a:lnTo>
                  <a:pt x="226" y="424"/>
                </a:lnTo>
                <a:lnTo>
                  <a:pt x="226" y="424"/>
                </a:lnTo>
                <a:lnTo>
                  <a:pt x="228" y="436"/>
                </a:lnTo>
                <a:lnTo>
                  <a:pt x="232" y="448"/>
                </a:lnTo>
                <a:lnTo>
                  <a:pt x="236" y="458"/>
                </a:lnTo>
                <a:lnTo>
                  <a:pt x="244" y="466"/>
                </a:lnTo>
                <a:lnTo>
                  <a:pt x="252" y="474"/>
                </a:lnTo>
                <a:lnTo>
                  <a:pt x="264" y="480"/>
                </a:lnTo>
                <a:lnTo>
                  <a:pt x="274" y="482"/>
                </a:lnTo>
                <a:lnTo>
                  <a:pt x="286" y="484"/>
                </a:lnTo>
                <a:lnTo>
                  <a:pt x="286" y="484"/>
                </a:lnTo>
                <a:lnTo>
                  <a:pt x="298" y="482"/>
                </a:lnTo>
                <a:lnTo>
                  <a:pt x="310" y="480"/>
                </a:lnTo>
                <a:lnTo>
                  <a:pt x="320" y="474"/>
                </a:lnTo>
                <a:lnTo>
                  <a:pt x="328" y="466"/>
                </a:lnTo>
                <a:lnTo>
                  <a:pt x="336" y="458"/>
                </a:lnTo>
                <a:lnTo>
                  <a:pt x="340" y="448"/>
                </a:lnTo>
                <a:lnTo>
                  <a:pt x="344" y="436"/>
                </a:lnTo>
                <a:lnTo>
                  <a:pt x="346" y="424"/>
                </a:lnTo>
                <a:lnTo>
                  <a:pt x="346" y="424"/>
                </a:lnTo>
                <a:lnTo>
                  <a:pt x="344" y="412"/>
                </a:lnTo>
                <a:lnTo>
                  <a:pt x="342" y="396"/>
                </a:lnTo>
                <a:lnTo>
                  <a:pt x="484" y="396"/>
                </a:lnTo>
                <a:lnTo>
                  <a:pt x="484" y="252"/>
                </a:lnTo>
                <a:lnTo>
                  <a:pt x="484" y="252"/>
                </a:lnTo>
                <a:lnTo>
                  <a:pt x="466" y="256"/>
                </a:lnTo>
                <a:lnTo>
                  <a:pt x="448" y="258"/>
                </a:lnTo>
                <a:lnTo>
                  <a:pt x="448" y="258"/>
                </a:lnTo>
                <a:lnTo>
                  <a:pt x="436" y="256"/>
                </a:lnTo>
                <a:lnTo>
                  <a:pt x="426" y="254"/>
                </a:lnTo>
                <a:lnTo>
                  <a:pt x="416" y="248"/>
                </a:lnTo>
                <a:lnTo>
                  <a:pt x="406" y="240"/>
                </a:lnTo>
                <a:lnTo>
                  <a:pt x="400" y="232"/>
                </a:lnTo>
                <a:lnTo>
                  <a:pt x="394" y="222"/>
                </a:lnTo>
                <a:lnTo>
                  <a:pt x="390" y="210"/>
                </a:lnTo>
                <a:lnTo>
                  <a:pt x="390" y="198"/>
                </a:lnTo>
                <a:lnTo>
                  <a:pt x="390" y="198"/>
                </a:lnTo>
                <a:lnTo>
                  <a:pt x="390" y="186"/>
                </a:lnTo>
                <a:lnTo>
                  <a:pt x="394" y="176"/>
                </a:lnTo>
                <a:lnTo>
                  <a:pt x="400" y="166"/>
                </a:lnTo>
                <a:lnTo>
                  <a:pt x="406" y="156"/>
                </a:lnTo>
                <a:lnTo>
                  <a:pt x="416" y="150"/>
                </a:lnTo>
                <a:lnTo>
                  <a:pt x="426" y="144"/>
                </a:lnTo>
                <a:lnTo>
                  <a:pt x="436" y="140"/>
                </a:lnTo>
                <a:lnTo>
                  <a:pt x="448" y="140"/>
                </a:lnTo>
                <a:lnTo>
                  <a:pt x="448" y="140"/>
                </a:lnTo>
                <a:lnTo>
                  <a:pt x="466" y="140"/>
                </a:lnTo>
                <a:lnTo>
                  <a:pt x="484" y="146"/>
                </a:lnTo>
                <a:lnTo>
                  <a:pt x="484" y="0"/>
                </a:lnTo>
                <a:lnTo>
                  <a:pt x="340" y="0"/>
                </a:lnTo>
                <a:lnTo>
                  <a:pt x="340" y="0"/>
                </a:lnTo>
                <a:lnTo>
                  <a:pt x="344" y="20"/>
                </a:lnTo>
                <a:lnTo>
                  <a:pt x="346" y="36"/>
                </a:lnTo>
                <a:lnTo>
                  <a:pt x="346" y="36"/>
                </a:lnTo>
                <a:lnTo>
                  <a:pt x="344" y="48"/>
                </a:lnTo>
                <a:lnTo>
                  <a:pt x="340" y="60"/>
                </a:lnTo>
                <a:lnTo>
                  <a:pt x="336" y="70"/>
                </a:lnTo>
                <a:lnTo>
                  <a:pt x="328" y="78"/>
                </a:lnTo>
                <a:lnTo>
                  <a:pt x="320" y="86"/>
                </a:lnTo>
                <a:lnTo>
                  <a:pt x="310" y="90"/>
                </a:lnTo>
                <a:lnTo>
                  <a:pt x="298" y="94"/>
                </a:lnTo>
                <a:lnTo>
                  <a:pt x="286" y="96"/>
                </a:lnTo>
                <a:lnTo>
                  <a:pt x="286" y="96"/>
                </a:lnTo>
                <a:lnTo>
                  <a:pt x="274" y="94"/>
                </a:lnTo>
                <a:lnTo>
                  <a:pt x="264" y="90"/>
                </a:lnTo>
                <a:lnTo>
                  <a:pt x="252" y="86"/>
                </a:lnTo>
                <a:lnTo>
                  <a:pt x="244" y="78"/>
                </a:lnTo>
                <a:lnTo>
                  <a:pt x="236" y="70"/>
                </a:lnTo>
                <a:lnTo>
                  <a:pt x="232" y="60"/>
                </a:lnTo>
                <a:lnTo>
                  <a:pt x="228" y="48"/>
                </a:lnTo>
                <a:lnTo>
                  <a:pt x="226" y="36"/>
                </a:lnTo>
                <a:lnTo>
                  <a:pt x="226" y="36"/>
                </a:lnTo>
                <a:lnTo>
                  <a:pt x="228" y="20"/>
                </a:lnTo>
                <a:lnTo>
                  <a:pt x="234" y="0"/>
                </a:lnTo>
                <a:lnTo>
                  <a:pt x="88" y="0"/>
                </a:lnTo>
                <a:close/>
              </a:path>
            </a:pathLst>
          </a:custGeom>
          <a:solidFill>
            <a:srgbClr val="FF0000"/>
          </a:solidFill>
          <a:ln w="38100">
            <a:solidFill>
              <a:srgbClr val="000000"/>
            </a:solidFill>
            <a:prstDash val="solid"/>
            <a:round/>
            <a:headEnd/>
            <a:tailEnd/>
          </a:ln>
          <a:scene3d>
            <a:camera prst="isometricBottomDown"/>
            <a:lightRig rig="threePt" dir="t"/>
          </a:scene3d>
          <a:sp3d extrusionH="57150">
            <a:bevelT/>
          </a:sp3d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71" name="Freeform 17"/>
          <p:cNvSpPr>
            <a:spLocks/>
          </p:cNvSpPr>
          <p:nvPr/>
        </p:nvSpPr>
        <p:spPr bwMode="auto">
          <a:xfrm rot="10800000">
            <a:off x="7496430" y="3318744"/>
            <a:ext cx="1029668" cy="1029668"/>
          </a:xfrm>
          <a:custGeom>
            <a:avLst/>
            <a:gdLst>
              <a:gd name="T0" fmla="*/ 88 w 484"/>
              <a:gd name="T1" fmla="*/ 144 h 484"/>
              <a:gd name="T2" fmla="*/ 74 w 484"/>
              <a:gd name="T3" fmla="*/ 140 h 484"/>
              <a:gd name="T4" fmla="*/ 60 w 484"/>
              <a:gd name="T5" fmla="*/ 140 h 484"/>
              <a:gd name="T6" fmla="*/ 38 w 484"/>
              <a:gd name="T7" fmla="*/ 144 h 484"/>
              <a:gd name="T8" fmla="*/ 18 w 484"/>
              <a:gd name="T9" fmla="*/ 156 h 484"/>
              <a:gd name="T10" fmla="*/ 6 w 484"/>
              <a:gd name="T11" fmla="*/ 176 h 484"/>
              <a:gd name="T12" fmla="*/ 0 w 484"/>
              <a:gd name="T13" fmla="*/ 198 h 484"/>
              <a:gd name="T14" fmla="*/ 2 w 484"/>
              <a:gd name="T15" fmla="*/ 210 h 484"/>
              <a:gd name="T16" fmla="*/ 12 w 484"/>
              <a:gd name="T17" fmla="*/ 232 h 484"/>
              <a:gd name="T18" fmla="*/ 28 w 484"/>
              <a:gd name="T19" fmla="*/ 248 h 484"/>
              <a:gd name="T20" fmla="*/ 48 w 484"/>
              <a:gd name="T21" fmla="*/ 256 h 484"/>
              <a:gd name="T22" fmla="*/ 60 w 484"/>
              <a:gd name="T23" fmla="*/ 258 h 484"/>
              <a:gd name="T24" fmla="*/ 88 w 484"/>
              <a:gd name="T25" fmla="*/ 254 h 484"/>
              <a:gd name="T26" fmla="*/ 230 w 484"/>
              <a:gd name="T27" fmla="*/ 396 h 484"/>
              <a:gd name="T28" fmla="*/ 228 w 484"/>
              <a:gd name="T29" fmla="*/ 412 h 484"/>
              <a:gd name="T30" fmla="*/ 226 w 484"/>
              <a:gd name="T31" fmla="*/ 424 h 484"/>
              <a:gd name="T32" fmla="*/ 232 w 484"/>
              <a:gd name="T33" fmla="*/ 448 h 484"/>
              <a:gd name="T34" fmla="*/ 244 w 484"/>
              <a:gd name="T35" fmla="*/ 466 h 484"/>
              <a:gd name="T36" fmla="*/ 264 w 484"/>
              <a:gd name="T37" fmla="*/ 480 h 484"/>
              <a:gd name="T38" fmla="*/ 286 w 484"/>
              <a:gd name="T39" fmla="*/ 484 h 484"/>
              <a:gd name="T40" fmla="*/ 298 w 484"/>
              <a:gd name="T41" fmla="*/ 482 h 484"/>
              <a:gd name="T42" fmla="*/ 320 w 484"/>
              <a:gd name="T43" fmla="*/ 474 h 484"/>
              <a:gd name="T44" fmla="*/ 336 w 484"/>
              <a:gd name="T45" fmla="*/ 458 h 484"/>
              <a:gd name="T46" fmla="*/ 344 w 484"/>
              <a:gd name="T47" fmla="*/ 436 h 484"/>
              <a:gd name="T48" fmla="*/ 346 w 484"/>
              <a:gd name="T49" fmla="*/ 424 h 484"/>
              <a:gd name="T50" fmla="*/ 342 w 484"/>
              <a:gd name="T51" fmla="*/ 396 h 484"/>
              <a:gd name="T52" fmla="*/ 484 w 484"/>
              <a:gd name="T53" fmla="*/ 252 h 484"/>
              <a:gd name="T54" fmla="*/ 466 w 484"/>
              <a:gd name="T55" fmla="*/ 256 h 484"/>
              <a:gd name="T56" fmla="*/ 448 w 484"/>
              <a:gd name="T57" fmla="*/ 258 h 484"/>
              <a:gd name="T58" fmla="*/ 426 w 484"/>
              <a:gd name="T59" fmla="*/ 254 h 484"/>
              <a:gd name="T60" fmla="*/ 406 w 484"/>
              <a:gd name="T61" fmla="*/ 240 h 484"/>
              <a:gd name="T62" fmla="*/ 394 w 484"/>
              <a:gd name="T63" fmla="*/ 222 h 484"/>
              <a:gd name="T64" fmla="*/ 390 w 484"/>
              <a:gd name="T65" fmla="*/ 198 h 484"/>
              <a:gd name="T66" fmla="*/ 390 w 484"/>
              <a:gd name="T67" fmla="*/ 186 h 484"/>
              <a:gd name="T68" fmla="*/ 400 w 484"/>
              <a:gd name="T69" fmla="*/ 166 h 484"/>
              <a:gd name="T70" fmla="*/ 416 w 484"/>
              <a:gd name="T71" fmla="*/ 150 h 484"/>
              <a:gd name="T72" fmla="*/ 436 w 484"/>
              <a:gd name="T73" fmla="*/ 140 h 484"/>
              <a:gd name="T74" fmla="*/ 448 w 484"/>
              <a:gd name="T75" fmla="*/ 140 h 484"/>
              <a:gd name="T76" fmla="*/ 484 w 484"/>
              <a:gd name="T77" fmla="*/ 146 h 484"/>
              <a:gd name="T78" fmla="*/ 340 w 484"/>
              <a:gd name="T79" fmla="*/ 0 h 484"/>
              <a:gd name="T80" fmla="*/ 344 w 484"/>
              <a:gd name="T81" fmla="*/ 20 h 484"/>
              <a:gd name="T82" fmla="*/ 346 w 484"/>
              <a:gd name="T83" fmla="*/ 36 h 484"/>
              <a:gd name="T84" fmla="*/ 340 w 484"/>
              <a:gd name="T85" fmla="*/ 60 h 484"/>
              <a:gd name="T86" fmla="*/ 328 w 484"/>
              <a:gd name="T87" fmla="*/ 78 h 484"/>
              <a:gd name="T88" fmla="*/ 310 w 484"/>
              <a:gd name="T89" fmla="*/ 90 h 484"/>
              <a:gd name="T90" fmla="*/ 286 w 484"/>
              <a:gd name="T91" fmla="*/ 96 h 484"/>
              <a:gd name="T92" fmla="*/ 274 w 484"/>
              <a:gd name="T93" fmla="*/ 94 h 484"/>
              <a:gd name="T94" fmla="*/ 252 w 484"/>
              <a:gd name="T95" fmla="*/ 86 h 484"/>
              <a:gd name="T96" fmla="*/ 236 w 484"/>
              <a:gd name="T97" fmla="*/ 70 h 484"/>
              <a:gd name="T98" fmla="*/ 228 w 484"/>
              <a:gd name="T99" fmla="*/ 48 h 484"/>
              <a:gd name="T100" fmla="*/ 226 w 484"/>
              <a:gd name="T101" fmla="*/ 36 h 484"/>
              <a:gd name="T102" fmla="*/ 234 w 484"/>
              <a:gd name="T103" fmla="*/ 0 h 4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484" h="484">
                <a:moveTo>
                  <a:pt x="88" y="0"/>
                </a:moveTo>
                <a:lnTo>
                  <a:pt x="88" y="144"/>
                </a:lnTo>
                <a:lnTo>
                  <a:pt x="88" y="144"/>
                </a:lnTo>
                <a:lnTo>
                  <a:pt x="74" y="140"/>
                </a:lnTo>
                <a:lnTo>
                  <a:pt x="60" y="140"/>
                </a:lnTo>
                <a:lnTo>
                  <a:pt x="60" y="140"/>
                </a:lnTo>
                <a:lnTo>
                  <a:pt x="48" y="140"/>
                </a:lnTo>
                <a:lnTo>
                  <a:pt x="38" y="144"/>
                </a:lnTo>
                <a:lnTo>
                  <a:pt x="28" y="150"/>
                </a:lnTo>
                <a:lnTo>
                  <a:pt x="18" y="156"/>
                </a:lnTo>
                <a:lnTo>
                  <a:pt x="12" y="166"/>
                </a:lnTo>
                <a:lnTo>
                  <a:pt x="6" y="176"/>
                </a:lnTo>
                <a:lnTo>
                  <a:pt x="2" y="186"/>
                </a:lnTo>
                <a:lnTo>
                  <a:pt x="0" y="198"/>
                </a:lnTo>
                <a:lnTo>
                  <a:pt x="0" y="198"/>
                </a:lnTo>
                <a:lnTo>
                  <a:pt x="2" y="210"/>
                </a:lnTo>
                <a:lnTo>
                  <a:pt x="6" y="222"/>
                </a:lnTo>
                <a:lnTo>
                  <a:pt x="12" y="232"/>
                </a:lnTo>
                <a:lnTo>
                  <a:pt x="18" y="240"/>
                </a:lnTo>
                <a:lnTo>
                  <a:pt x="28" y="248"/>
                </a:lnTo>
                <a:lnTo>
                  <a:pt x="38" y="254"/>
                </a:lnTo>
                <a:lnTo>
                  <a:pt x="48" y="256"/>
                </a:lnTo>
                <a:lnTo>
                  <a:pt x="60" y="258"/>
                </a:lnTo>
                <a:lnTo>
                  <a:pt x="60" y="258"/>
                </a:lnTo>
                <a:lnTo>
                  <a:pt x="74" y="256"/>
                </a:lnTo>
                <a:lnTo>
                  <a:pt x="88" y="254"/>
                </a:lnTo>
                <a:lnTo>
                  <a:pt x="88" y="396"/>
                </a:lnTo>
                <a:lnTo>
                  <a:pt x="230" y="396"/>
                </a:lnTo>
                <a:lnTo>
                  <a:pt x="230" y="396"/>
                </a:lnTo>
                <a:lnTo>
                  <a:pt x="228" y="412"/>
                </a:lnTo>
                <a:lnTo>
                  <a:pt x="226" y="424"/>
                </a:lnTo>
                <a:lnTo>
                  <a:pt x="226" y="424"/>
                </a:lnTo>
                <a:lnTo>
                  <a:pt x="228" y="436"/>
                </a:lnTo>
                <a:lnTo>
                  <a:pt x="232" y="448"/>
                </a:lnTo>
                <a:lnTo>
                  <a:pt x="236" y="458"/>
                </a:lnTo>
                <a:lnTo>
                  <a:pt x="244" y="466"/>
                </a:lnTo>
                <a:lnTo>
                  <a:pt x="252" y="474"/>
                </a:lnTo>
                <a:lnTo>
                  <a:pt x="264" y="480"/>
                </a:lnTo>
                <a:lnTo>
                  <a:pt x="274" y="482"/>
                </a:lnTo>
                <a:lnTo>
                  <a:pt x="286" y="484"/>
                </a:lnTo>
                <a:lnTo>
                  <a:pt x="286" y="484"/>
                </a:lnTo>
                <a:lnTo>
                  <a:pt x="298" y="482"/>
                </a:lnTo>
                <a:lnTo>
                  <a:pt x="310" y="480"/>
                </a:lnTo>
                <a:lnTo>
                  <a:pt x="320" y="474"/>
                </a:lnTo>
                <a:lnTo>
                  <a:pt x="328" y="466"/>
                </a:lnTo>
                <a:lnTo>
                  <a:pt x="336" y="458"/>
                </a:lnTo>
                <a:lnTo>
                  <a:pt x="340" y="448"/>
                </a:lnTo>
                <a:lnTo>
                  <a:pt x="344" y="436"/>
                </a:lnTo>
                <a:lnTo>
                  <a:pt x="346" y="424"/>
                </a:lnTo>
                <a:lnTo>
                  <a:pt x="346" y="424"/>
                </a:lnTo>
                <a:lnTo>
                  <a:pt x="344" y="412"/>
                </a:lnTo>
                <a:lnTo>
                  <a:pt x="342" y="396"/>
                </a:lnTo>
                <a:lnTo>
                  <a:pt x="484" y="396"/>
                </a:lnTo>
                <a:lnTo>
                  <a:pt x="484" y="252"/>
                </a:lnTo>
                <a:lnTo>
                  <a:pt x="484" y="252"/>
                </a:lnTo>
                <a:lnTo>
                  <a:pt x="466" y="256"/>
                </a:lnTo>
                <a:lnTo>
                  <a:pt x="448" y="258"/>
                </a:lnTo>
                <a:lnTo>
                  <a:pt x="448" y="258"/>
                </a:lnTo>
                <a:lnTo>
                  <a:pt x="436" y="256"/>
                </a:lnTo>
                <a:lnTo>
                  <a:pt x="426" y="254"/>
                </a:lnTo>
                <a:lnTo>
                  <a:pt x="416" y="248"/>
                </a:lnTo>
                <a:lnTo>
                  <a:pt x="406" y="240"/>
                </a:lnTo>
                <a:lnTo>
                  <a:pt x="400" y="232"/>
                </a:lnTo>
                <a:lnTo>
                  <a:pt x="394" y="222"/>
                </a:lnTo>
                <a:lnTo>
                  <a:pt x="390" y="210"/>
                </a:lnTo>
                <a:lnTo>
                  <a:pt x="390" y="198"/>
                </a:lnTo>
                <a:lnTo>
                  <a:pt x="390" y="198"/>
                </a:lnTo>
                <a:lnTo>
                  <a:pt x="390" y="186"/>
                </a:lnTo>
                <a:lnTo>
                  <a:pt x="394" y="176"/>
                </a:lnTo>
                <a:lnTo>
                  <a:pt x="400" y="166"/>
                </a:lnTo>
                <a:lnTo>
                  <a:pt x="406" y="156"/>
                </a:lnTo>
                <a:lnTo>
                  <a:pt x="416" y="150"/>
                </a:lnTo>
                <a:lnTo>
                  <a:pt x="426" y="144"/>
                </a:lnTo>
                <a:lnTo>
                  <a:pt x="436" y="140"/>
                </a:lnTo>
                <a:lnTo>
                  <a:pt x="448" y="140"/>
                </a:lnTo>
                <a:lnTo>
                  <a:pt x="448" y="140"/>
                </a:lnTo>
                <a:lnTo>
                  <a:pt x="466" y="140"/>
                </a:lnTo>
                <a:lnTo>
                  <a:pt x="484" y="146"/>
                </a:lnTo>
                <a:lnTo>
                  <a:pt x="484" y="0"/>
                </a:lnTo>
                <a:lnTo>
                  <a:pt x="340" y="0"/>
                </a:lnTo>
                <a:lnTo>
                  <a:pt x="340" y="0"/>
                </a:lnTo>
                <a:lnTo>
                  <a:pt x="344" y="20"/>
                </a:lnTo>
                <a:lnTo>
                  <a:pt x="346" y="36"/>
                </a:lnTo>
                <a:lnTo>
                  <a:pt x="346" y="36"/>
                </a:lnTo>
                <a:lnTo>
                  <a:pt x="344" y="48"/>
                </a:lnTo>
                <a:lnTo>
                  <a:pt x="340" y="60"/>
                </a:lnTo>
                <a:lnTo>
                  <a:pt x="336" y="70"/>
                </a:lnTo>
                <a:lnTo>
                  <a:pt x="328" y="78"/>
                </a:lnTo>
                <a:lnTo>
                  <a:pt x="320" y="86"/>
                </a:lnTo>
                <a:lnTo>
                  <a:pt x="310" y="90"/>
                </a:lnTo>
                <a:lnTo>
                  <a:pt x="298" y="94"/>
                </a:lnTo>
                <a:lnTo>
                  <a:pt x="286" y="96"/>
                </a:lnTo>
                <a:lnTo>
                  <a:pt x="286" y="96"/>
                </a:lnTo>
                <a:lnTo>
                  <a:pt x="274" y="94"/>
                </a:lnTo>
                <a:lnTo>
                  <a:pt x="264" y="90"/>
                </a:lnTo>
                <a:lnTo>
                  <a:pt x="252" y="86"/>
                </a:lnTo>
                <a:lnTo>
                  <a:pt x="244" y="78"/>
                </a:lnTo>
                <a:lnTo>
                  <a:pt x="236" y="70"/>
                </a:lnTo>
                <a:lnTo>
                  <a:pt x="232" y="60"/>
                </a:lnTo>
                <a:lnTo>
                  <a:pt x="228" y="48"/>
                </a:lnTo>
                <a:lnTo>
                  <a:pt x="226" y="36"/>
                </a:lnTo>
                <a:lnTo>
                  <a:pt x="226" y="36"/>
                </a:lnTo>
                <a:lnTo>
                  <a:pt x="228" y="20"/>
                </a:lnTo>
                <a:lnTo>
                  <a:pt x="234" y="0"/>
                </a:lnTo>
                <a:lnTo>
                  <a:pt x="88" y="0"/>
                </a:lnTo>
                <a:close/>
              </a:path>
            </a:pathLst>
          </a:custGeom>
          <a:solidFill>
            <a:srgbClr val="FF0000"/>
          </a:solidFill>
          <a:ln w="38100">
            <a:solidFill>
              <a:srgbClr val="000000"/>
            </a:solidFill>
            <a:prstDash val="solid"/>
            <a:round/>
            <a:headEnd/>
            <a:tailEnd/>
          </a:ln>
          <a:scene3d>
            <a:camera prst="isometricOffAxis1Top"/>
            <a:lightRig rig="threePt" dir="t"/>
          </a:scene3d>
          <a:sp3d extrusionH="57150">
            <a:bevelT/>
          </a:sp3d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72" name="Freeform 16"/>
          <p:cNvSpPr>
            <a:spLocks/>
          </p:cNvSpPr>
          <p:nvPr/>
        </p:nvSpPr>
        <p:spPr bwMode="auto">
          <a:xfrm rot="10800000">
            <a:off x="1605621" y="4341739"/>
            <a:ext cx="1025413" cy="842455"/>
          </a:xfrm>
          <a:custGeom>
            <a:avLst/>
            <a:gdLst>
              <a:gd name="T0" fmla="*/ 86 w 482"/>
              <a:gd name="T1" fmla="*/ 144 h 396"/>
              <a:gd name="T2" fmla="*/ 72 w 482"/>
              <a:gd name="T3" fmla="*/ 140 h 396"/>
              <a:gd name="T4" fmla="*/ 58 w 482"/>
              <a:gd name="T5" fmla="*/ 140 h 396"/>
              <a:gd name="T6" fmla="*/ 36 w 482"/>
              <a:gd name="T7" fmla="*/ 144 h 396"/>
              <a:gd name="T8" fmla="*/ 16 w 482"/>
              <a:gd name="T9" fmla="*/ 156 h 396"/>
              <a:gd name="T10" fmla="*/ 4 w 482"/>
              <a:gd name="T11" fmla="*/ 176 h 396"/>
              <a:gd name="T12" fmla="*/ 0 w 482"/>
              <a:gd name="T13" fmla="*/ 198 h 396"/>
              <a:gd name="T14" fmla="*/ 0 w 482"/>
              <a:gd name="T15" fmla="*/ 210 h 396"/>
              <a:gd name="T16" fmla="*/ 10 w 482"/>
              <a:gd name="T17" fmla="*/ 232 h 396"/>
              <a:gd name="T18" fmla="*/ 26 w 482"/>
              <a:gd name="T19" fmla="*/ 248 h 396"/>
              <a:gd name="T20" fmla="*/ 46 w 482"/>
              <a:gd name="T21" fmla="*/ 256 h 396"/>
              <a:gd name="T22" fmla="*/ 58 w 482"/>
              <a:gd name="T23" fmla="*/ 258 h 396"/>
              <a:gd name="T24" fmla="*/ 86 w 482"/>
              <a:gd name="T25" fmla="*/ 254 h 396"/>
              <a:gd name="T26" fmla="*/ 232 w 482"/>
              <a:gd name="T27" fmla="*/ 396 h 396"/>
              <a:gd name="T28" fmla="*/ 226 w 482"/>
              <a:gd name="T29" fmla="*/ 378 h 396"/>
              <a:gd name="T30" fmla="*/ 226 w 482"/>
              <a:gd name="T31" fmla="*/ 362 h 396"/>
              <a:gd name="T32" fmla="*/ 230 w 482"/>
              <a:gd name="T33" fmla="*/ 338 h 396"/>
              <a:gd name="T34" fmla="*/ 242 w 482"/>
              <a:gd name="T35" fmla="*/ 320 h 396"/>
              <a:gd name="T36" fmla="*/ 262 w 482"/>
              <a:gd name="T37" fmla="*/ 306 h 396"/>
              <a:gd name="T38" fmla="*/ 284 w 482"/>
              <a:gd name="T39" fmla="*/ 302 h 396"/>
              <a:gd name="T40" fmla="*/ 296 w 482"/>
              <a:gd name="T41" fmla="*/ 302 h 396"/>
              <a:gd name="T42" fmla="*/ 318 w 482"/>
              <a:gd name="T43" fmla="*/ 312 h 396"/>
              <a:gd name="T44" fmla="*/ 334 w 482"/>
              <a:gd name="T45" fmla="*/ 328 h 396"/>
              <a:gd name="T46" fmla="*/ 342 w 482"/>
              <a:gd name="T47" fmla="*/ 350 h 396"/>
              <a:gd name="T48" fmla="*/ 344 w 482"/>
              <a:gd name="T49" fmla="*/ 362 h 396"/>
              <a:gd name="T50" fmla="*/ 338 w 482"/>
              <a:gd name="T51" fmla="*/ 396 h 396"/>
              <a:gd name="T52" fmla="*/ 482 w 482"/>
              <a:gd name="T53" fmla="*/ 252 h 396"/>
              <a:gd name="T54" fmla="*/ 464 w 482"/>
              <a:gd name="T55" fmla="*/ 256 h 396"/>
              <a:gd name="T56" fmla="*/ 448 w 482"/>
              <a:gd name="T57" fmla="*/ 258 h 396"/>
              <a:gd name="T58" fmla="*/ 424 w 482"/>
              <a:gd name="T59" fmla="*/ 254 h 396"/>
              <a:gd name="T60" fmla="*/ 406 w 482"/>
              <a:gd name="T61" fmla="*/ 240 h 396"/>
              <a:gd name="T62" fmla="*/ 392 w 482"/>
              <a:gd name="T63" fmla="*/ 222 h 396"/>
              <a:gd name="T64" fmla="*/ 388 w 482"/>
              <a:gd name="T65" fmla="*/ 198 h 396"/>
              <a:gd name="T66" fmla="*/ 388 w 482"/>
              <a:gd name="T67" fmla="*/ 186 h 396"/>
              <a:gd name="T68" fmla="*/ 398 w 482"/>
              <a:gd name="T69" fmla="*/ 166 h 396"/>
              <a:gd name="T70" fmla="*/ 414 w 482"/>
              <a:gd name="T71" fmla="*/ 150 h 396"/>
              <a:gd name="T72" fmla="*/ 436 w 482"/>
              <a:gd name="T73" fmla="*/ 140 h 396"/>
              <a:gd name="T74" fmla="*/ 448 w 482"/>
              <a:gd name="T75" fmla="*/ 140 h 396"/>
              <a:gd name="T76" fmla="*/ 482 w 482"/>
              <a:gd name="T77" fmla="*/ 146 h 396"/>
              <a:gd name="T78" fmla="*/ 338 w 482"/>
              <a:gd name="T79" fmla="*/ 0 h 396"/>
              <a:gd name="T80" fmla="*/ 342 w 482"/>
              <a:gd name="T81" fmla="*/ 20 h 396"/>
              <a:gd name="T82" fmla="*/ 344 w 482"/>
              <a:gd name="T83" fmla="*/ 36 h 396"/>
              <a:gd name="T84" fmla="*/ 340 w 482"/>
              <a:gd name="T85" fmla="*/ 60 h 396"/>
              <a:gd name="T86" fmla="*/ 326 w 482"/>
              <a:gd name="T87" fmla="*/ 78 h 396"/>
              <a:gd name="T88" fmla="*/ 308 w 482"/>
              <a:gd name="T89" fmla="*/ 90 h 396"/>
              <a:gd name="T90" fmla="*/ 284 w 482"/>
              <a:gd name="T91" fmla="*/ 96 h 396"/>
              <a:gd name="T92" fmla="*/ 272 w 482"/>
              <a:gd name="T93" fmla="*/ 94 h 396"/>
              <a:gd name="T94" fmla="*/ 252 w 482"/>
              <a:gd name="T95" fmla="*/ 86 h 396"/>
              <a:gd name="T96" fmla="*/ 236 w 482"/>
              <a:gd name="T97" fmla="*/ 70 h 396"/>
              <a:gd name="T98" fmla="*/ 226 w 482"/>
              <a:gd name="T99" fmla="*/ 48 h 396"/>
              <a:gd name="T100" fmla="*/ 226 w 482"/>
              <a:gd name="T101" fmla="*/ 36 h 396"/>
              <a:gd name="T102" fmla="*/ 232 w 482"/>
              <a:gd name="T103" fmla="*/ 0 h 3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482" h="396">
                <a:moveTo>
                  <a:pt x="86" y="0"/>
                </a:moveTo>
                <a:lnTo>
                  <a:pt x="86" y="144"/>
                </a:lnTo>
                <a:lnTo>
                  <a:pt x="86" y="144"/>
                </a:lnTo>
                <a:lnTo>
                  <a:pt x="72" y="140"/>
                </a:lnTo>
                <a:lnTo>
                  <a:pt x="58" y="140"/>
                </a:lnTo>
                <a:lnTo>
                  <a:pt x="58" y="140"/>
                </a:lnTo>
                <a:lnTo>
                  <a:pt x="46" y="140"/>
                </a:lnTo>
                <a:lnTo>
                  <a:pt x="36" y="144"/>
                </a:lnTo>
                <a:lnTo>
                  <a:pt x="26" y="150"/>
                </a:lnTo>
                <a:lnTo>
                  <a:pt x="16" y="156"/>
                </a:lnTo>
                <a:lnTo>
                  <a:pt x="10" y="166"/>
                </a:lnTo>
                <a:lnTo>
                  <a:pt x="4" y="176"/>
                </a:lnTo>
                <a:lnTo>
                  <a:pt x="0" y="186"/>
                </a:lnTo>
                <a:lnTo>
                  <a:pt x="0" y="198"/>
                </a:lnTo>
                <a:lnTo>
                  <a:pt x="0" y="198"/>
                </a:lnTo>
                <a:lnTo>
                  <a:pt x="0" y="210"/>
                </a:lnTo>
                <a:lnTo>
                  <a:pt x="4" y="222"/>
                </a:lnTo>
                <a:lnTo>
                  <a:pt x="10" y="232"/>
                </a:lnTo>
                <a:lnTo>
                  <a:pt x="16" y="240"/>
                </a:lnTo>
                <a:lnTo>
                  <a:pt x="26" y="248"/>
                </a:lnTo>
                <a:lnTo>
                  <a:pt x="36" y="254"/>
                </a:lnTo>
                <a:lnTo>
                  <a:pt x="46" y="256"/>
                </a:lnTo>
                <a:lnTo>
                  <a:pt x="58" y="258"/>
                </a:lnTo>
                <a:lnTo>
                  <a:pt x="58" y="258"/>
                </a:lnTo>
                <a:lnTo>
                  <a:pt x="72" y="256"/>
                </a:lnTo>
                <a:lnTo>
                  <a:pt x="86" y="254"/>
                </a:lnTo>
                <a:lnTo>
                  <a:pt x="86" y="396"/>
                </a:lnTo>
                <a:lnTo>
                  <a:pt x="232" y="396"/>
                </a:lnTo>
                <a:lnTo>
                  <a:pt x="232" y="396"/>
                </a:lnTo>
                <a:lnTo>
                  <a:pt x="226" y="378"/>
                </a:lnTo>
                <a:lnTo>
                  <a:pt x="226" y="362"/>
                </a:lnTo>
                <a:lnTo>
                  <a:pt x="226" y="362"/>
                </a:lnTo>
                <a:lnTo>
                  <a:pt x="226" y="350"/>
                </a:lnTo>
                <a:lnTo>
                  <a:pt x="230" y="338"/>
                </a:lnTo>
                <a:lnTo>
                  <a:pt x="236" y="328"/>
                </a:lnTo>
                <a:lnTo>
                  <a:pt x="242" y="320"/>
                </a:lnTo>
                <a:lnTo>
                  <a:pt x="252" y="312"/>
                </a:lnTo>
                <a:lnTo>
                  <a:pt x="262" y="306"/>
                </a:lnTo>
                <a:lnTo>
                  <a:pt x="272" y="302"/>
                </a:lnTo>
                <a:lnTo>
                  <a:pt x="284" y="302"/>
                </a:lnTo>
                <a:lnTo>
                  <a:pt x="284" y="302"/>
                </a:lnTo>
                <a:lnTo>
                  <a:pt x="296" y="302"/>
                </a:lnTo>
                <a:lnTo>
                  <a:pt x="308" y="306"/>
                </a:lnTo>
                <a:lnTo>
                  <a:pt x="318" y="312"/>
                </a:lnTo>
                <a:lnTo>
                  <a:pt x="326" y="320"/>
                </a:lnTo>
                <a:lnTo>
                  <a:pt x="334" y="328"/>
                </a:lnTo>
                <a:lnTo>
                  <a:pt x="340" y="338"/>
                </a:lnTo>
                <a:lnTo>
                  <a:pt x="342" y="350"/>
                </a:lnTo>
                <a:lnTo>
                  <a:pt x="344" y="362"/>
                </a:lnTo>
                <a:lnTo>
                  <a:pt x="344" y="362"/>
                </a:lnTo>
                <a:lnTo>
                  <a:pt x="342" y="378"/>
                </a:lnTo>
                <a:lnTo>
                  <a:pt x="338" y="396"/>
                </a:lnTo>
                <a:lnTo>
                  <a:pt x="482" y="396"/>
                </a:lnTo>
                <a:lnTo>
                  <a:pt x="482" y="252"/>
                </a:lnTo>
                <a:lnTo>
                  <a:pt x="482" y="252"/>
                </a:lnTo>
                <a:lnTo>
                  <a:pt x="464" y="256"/>
                </a:lnTo>
                <a:lnTo>
                  <a:pt x="448" y="258"/>
                </a:lnTo>
                <a:lnTo>
                  <a:pt x="448" y="258"/>
                </a:lnTo>
                <a:lnTo>
                  <a:pt x="436" y="256"/>
                </a:lnTo>
                <a:lnTo>
                  <a:pt x="424" y="254"/>
                </a:lnTo>
                <a:lnTo>
                  <a:pt x="414" y="248"/>
                </a:lnTo>
                <a:lnTo>
                  <a:pt x="406" y="240"/>
                </a:lnTo>
                <a:lnTo>
                  <a:pt x="398" y="232"/>
                </a:lnTo>
                <a:lnTo>
                  <a:pt x="392" y="222"/>
                </a:lnTo>
                <a:lnTo>
                  <a:pt x="388" y="210"/>
                </a:lnTo>
                <a:lnTo>
                  <a:pt x="388" y="198"/>
                </a:lnTo>
                <a:lnTo>
                  <a:pt x="388" y="198"/>
                </a:lnTo>
                <a:lnTo>
                  <a:pt x="388" y="186"/>
                </a:lnTo>
                <a:lnTo>
                  <a:pt x="392" y="176"/>
                </a:lnTo>
                <a:lnTo>
                  <a:pt x="398" y="166"/>
                </a:lnTo>
                <a:lnTo>
                  <a:pt x="406" y="156"/>
                </a:lnTo>
                <a:lnTo>
                  <a:pt x="414" y="150"/>
                </a:lnTo>
                <a:lnTo>
                  <a:pt x="424" y="144"/>
                </a:lnTo>
                <a:lnTo>
                  <a:pt x="436" y="140"/>
                </a:lnTo>
                <a:lnTo>
                  <a:pt x="448" y="140"/>
                </a:lnTo>
                <a:lnTo>
                  <a:pt x="448" y="140"/>
                </a:lnTo>
                <a:lnTo>
                  <a:pt x="464" y="140"/>
                </a:lnTo>
                <a:lnTo>
                  <a:pt x="482" y="146"/>
                </a:lnTo>
                <a:lnTo>
                  <a:pt x="482" y="0"/>
                </a:lnTo>
                <a:lnTo>
                  <a:pt x="338" y="0"/>
                </a:lnTo>
                <a:lnTo>
                  <a:pt x="338" y="0"/>
                </a:lnTo>
                <a:lnTo>
                  <a:pt x="342" y="20"/>
                </a:lnTo>
                <a:lnTo>
                  <a:pt x="344" y="36"/>
                </a:lnTo>
                <a:lnTo>
                  <a:pt x="344" y="36"/>
                </a:lnTo>
                <a:lnTo>
                  <a:pt x="342" y="48"/>
                </a:lnTo>
                <a:lnTo>
                  <a:pt x="340" y="60"/>
                </a:lnTo>
                <a:lnTo>
                  <a:pt x="334" y="70"/>
                </a:lnTo>
                <a:lnTo>
                  <a:pt x="326" y="78"/>
                </a:lnTo>
                <a:lnTo>
                  <a:pt x="318" y="86"/>
                </a:lnTo>
                <a:lnTo>
                  <a:pt x="308" y="90"/>
                </a:lnTo>
                <a:lnTo>
                  <a:pt x="296" y="94"/>
                </a:lnTo>
                <a:lnTo>
                  <a:pt x="284" y="96"/>
                </a:lnTo>
                <a:lnTo>
                  <a:pt x="284" y="96"/>
                </a:lnTo>
                <a:lnTo>
                  <a:pt x="272" y="94"/>
                </a:lnTo>
                <a:lnTo>
                  <a:pt x="262" y="90"/>
                </a:lnTo>
                <a:lnTo>
                  <a:pt x="252" y="86"/>
                </a:lnTo>
                <a:lnTo>
                  <a:pt x="242" y="78"/>
                </a:lnTo>
                <a:lnTo>
                  <a:pt x="236" y="70"/>
                </a:lnTo>
                <a:lnTo>
                  <a:pt x="230" y="60"/>
                </a:lnTo>
                <a:lnTo>
                  <a:pt x="226" y="48"/>
                </a:lnTo>
                <a:lnTo>
                  <a:pt x="226" y="36"/>
                </a:lnTo>
                <a:lnTo>
                  <a:pt x="226" y="36"/>
                </a:lnTo>
                <a:lnTo>
                  <a:pt x="226" y="20"/>
                </a:lnTo>
                <a:lnTo>
                  <a:pt x="232" y="0"/>
                </a:lnTo>
                <a:lnTo>
                  <a:pt x="86" y="0"/>
                </a:lnTo>
                <a:close/>
              </a:path>
            </a:pathLst>
          </a:custGeom>
          <a:solidFill>
            <a:srgbClr val="FF0000"/>
          </a:solidFill>
          <a:ln w="38100">
            <a:solidFill>
              <a:srgbClr val="000000"/>
            </a:solidFill>
            <a:prstDash val="solid"/>
            <a:round/>
            <a:headEnd/>
            <a:tailEnd/>
          </a:ln>
          <a:scene3d>
            <a:camera prst="isometricOffAxis1Top"/>
            <a:lightRig rig="threePt" dir="t"/>
          </a:scene3d>
          <a:sp3d extrusionH="57150">
            <a:bevelT/>
          </a:sp3d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73" name="Freeform 11"/>
          <p:cNvSpPr>
            <a:spLocks/>
          </p:cNvSpPr>
          <p:nvPr/>
        </p:nvSpPr>
        <p:spPr bwMode="auto">
          <a:xfrm rot="16200000">
            <a:off x="6576774" y="4266474"/>
            <a:ext cx="1216881" cy="1029668"/>
          </a:xfrm>
          <a:custGeom>
            <a:avLst/>
            <a:gdLst>
              <a:gd name="T0" fmla="*/ 88 w 572"/>
              <a:gd name="T1" fmla="*/ 144 h 484"/>
              <a:gd name="T2" fmla="*/ 74 w 572"/>
              <a:gd name="T3" fmla="*/ 140 h 484"/>
              <a:gd name="T4" fmla="*/ 60 w 572"/>
              <a:gd name="T5" fmla="*/ 140 h 484"/>
              <a:gd name="T6" fmla="*/ 38 w 572"/>
              <a:gd name="T7" fmla="*/ 144 h 484"/>
              <a:gd name="T8" fmla="*/ 18 w 572"/>
              <a:gd name="T9" fmla="*/ 156 h 484"/>
              <a:gd name="T10" fmla="*/ 6 w 572"/>
              <a:gd name="T11" fmla="*/ 176 h 484"/>
              <a:gd name="T12" fmla="*/ 0 w 572"/>
              <a:gd name="T13" fmla="*/ 198 h 484"/>
              <a:gd name="T14" fmla="*/ 2 w 572"/>
              <a:gd name="T15" fmla="*/ 210 h 484"/>
              <a:gd name="T16" fmla="*/ 12 w 572"/>
              <a:gd name="T17" fmla="*/ 232 h 484"/>
              <a:gd name="T18" fmla="*/ 28 w 572"/>
              <a:gd name="T19" fmla="*/ 248 h 484"/>
              <a:gd name="T20" fmla="*/ 48 w 572"/>
              <a:gd name="T21" fmla="*/ 256 h 484"/>
              <a:gd name="T22" fmla="*/ 60 w 572"/>
              <a:gd name="T23" fmla="*/ 258 h 484"/>
              <a:gd name="T24" fmla="*/ 88 w 572"/>
              <a:gd name="T25" fmla="*/ 254 h 484"/>
              <a:gd name="T26" fmla="*/ 230 w 572"/>
              <a:gd name="T27" fmla="*/ 396 h 484"/>
              <a:gd name="T28" fmla="*/ 228 w 572"/>
              <a:gd name="T29" fmla="*/ 412 h 484"/>
              <a:gd name="T30" fmla="*/ 226 w 572"/>
              <a:gd name="T31" fmla="*/ 424 h 484"/>
              <a:gd name="T32" fmla="*/ 232 w 572"/>
              <a:gd name="T33" fmla="*/ 448 h 484"/>
              <a:gd name="T34" fmla="*/ 244 w 572"/>
              <a:gd name="T35" fmla="*/ 466 h 484"/>
              <a:gd name="T36" fmla="*/ 262 w 572"/>
              <a:gd name="T37" fmla="*/ 480 h 484"/>
              <a:gd name="T38" fmla="*/ 286 w 572"/>
              <a:gd name="T39" fmla="*/ 484 h 484"/>
              <a:gd name="T40" fmla="*/ 298 w 572"/>
              <a:gd name="T41" fmla="*/ 482 h 484"/>
              <a:gd name="T42" fmla="*/ 320 w 572"/>
              <a:gd name="T43" fmla="*/ 474 h 484"/>
              <a:gd name="T44" fmla="*/ 336 w 572"/>
              <a:gd name="T45" fmla="*/ 458 h 484"/>
              <a:gd name="T46" fmla="*/ 344 w 572"/>
              <a:gd name="T47" fmla="*/ 436 h 484"/>
              <a:gd name="T48" fmla="*/ 346 w 572"/>
              <a:gd name="T49" fmla="*/ 424 h 484"/>
              <a:gd name="T50" fmla="*/ 342 w 572"/>
              <a:gd name="T51" fmla="*/ 396 h 484"/>
              <a:gd name="T52" fmla="*/ 484 w 572"/>
              <a:gd name="T53" fmla="*/ 254 h 484"/>
              <a:gd name="T54" fmla="*/ 498 w 572"/>
              <a:gd name="T55" fmla="*/ 256 h 484"/>
              <a:gd name="T56" fmla="*/ 512 w 572"/>
              <a:gd name="T57" fmla="*/ 258 h 484"/>
              <a:gd name="T58" fmla="*/ 536 w 572"/>
              <a:gd name="T59" fmla="*/ 254 h 484"/>
              <a:gd name="T60" fmla="*/ 554 w 572"/>
              <a:gd name="T61" fmla="*/ 240 h 484"/>
              <a:gd name="T62" fmla="*/ 566 w 572"/>
              <a:gd name="T63" fmla="*/ 222 h 484"/>
              <a:gd name="T64" fmla="*/ 572 w 572"/>
              <a:gd name="T65" fmla="*/ 198 h 484"/>
              <a:gd name="T66" fmla="*/ 570 w 572"/>
              <a:gd name="T67" fmla="*/ 186 h 484"/>
              <a:gd name="T68" fmla="*/ 562 w 572"/>
              <a:gd name="T69" fmla="*/ 166 h 484"/>
              <a:gd name="T70" fmla="*/ 546 w 572"/>
              <a:gd name="T71" fmla="*/ 150 h 484"/>
              <a:gd name="T72" fmla="*/ 524 w 572"/>
              <a:gd name="T73" fmla="*/ 140 h 484"/>
              <a:gd name="T74" fmla="*/ 512 w 572"/>
              <a:gd name="T75" fmla="*/ 140 h 484"/>
              <a:gd name="T76" fmla="*/ 484 w 572"/>
              <a:gd name="T77" fmla="*/ 144 h 484"/>
              <a:gd name="T78" fmla="*/ 338 w 572"/>
              <a:gd name="T79" fmla="*/ 0 h 484"/>
              <a:gd name="T80" fmla="*/ 344 w 572"/>
              <a:gd name="T81" fmla="*/ 20 h 484"/>
              <a:gd name="T82" fmla="*/ 346 w 572"/>
              <a:gd name="T83" fmla="*/ 36 h 484"/>
              <a:gd name="T84" fmla="*/ 340 w 572"/>
              <a:gd name="T85" fmla="*/ 60 h 484"/>
              <a:gd name="T86" fmla="*/ 328 w 572"/>
              <a:gd name="T87" fmla="*/ 78 h 484"/>
              <a:gd name="T88" fmla="*/ 310 w 572"/>
              <a:gd name="T89" fmla="*/ 90 h 484"/>
              <a:gd name="T90" fmla="*/ 286 w 572"/>
              <a:gd name="T91" fmla="*/ 96 h 484"/>
              <a:gd name="T92" fmla="*/ 274 w 572"/>
              <a:gd name="T93" fmla="*/ 94 h 484"/>
              <a:gd name="T94" fmla="*/ 252 w 572"/>
              <a:gd name="T95" fmla="*/ 86 h 484"/>
              <a:gd name="T96" fmla="*/ 236 w 572"/>
              <a:gd name="T97" fmla="*/ 70 h 484"/>
              <a:gd name="T98" fmla="*/ 228 w 572"/>
              <a:gd name="T99" fmla="*/ 48 h 484"/>
              <a:gd name="T100" fmla="*/ 226 w 572"/>
              <a:gd name="T101" fmla="*/ 36 h 484"/>
              <a:gd name="T102" fmla="*/ 234 w 572"/>
              <a:gd name="T103" fmla="*/ 0 h 4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572" h="484">
                <a:moveTo>
                  <a:pt x="88" y="0"/>
                </a:moveTo>
                <a:lnTo>
                  <a:pt x="88" y="144"/>
                </a:lnTo>
                <a:lnTo>
                  <a:pt x="88" y="144"/>
                </a:lnTo>
                <a:lnTo>
                  <a:pt x="74" y="140"/>
                </a:lnTo>
                <a:lnTo>
                  <a:pt x="60" y="140"/>
                </a:lnTo>
                <a:lnTo>
                  <a:pt x="60" y="140"/>
                </a:lnTo>
                <a:lnTo>
                  <a:pt x="48" y="140"/>
                </a:lnTo>
                <a:lnTo>
                  <a:pt x="38" y="144"/>
                </a:lnTo>
                <a:lnTo>
                  <a:pt x="28" y="150"/>
                </a:lnTo>
                <a:lnTo>
                  <a:pt x="18" y="156"/>
                </a:lnTo>
                <a:lnTo>
                  <a:pt x="12" y="166"/>
                </a:lnTo>
                <a:lnTo>
                  <a:pt x="6" y="176"/>
                </a:lnTo>
                <a:lnTo>
                  <a:pt x="2" y="186"/>
                </a:lnTo>
                <a:lnTo>
                  <a:pt x="0" y="198"/>
                </a:lnTo>
                <a:lnTo>
                  <a:pt x="0" y="198"/>
                </a:lnTo>
                <a:lnTo>
                  <a:pt x="2" y="210"/>
                </a:lnTo>
                <a:lnTo>
                  <a:pt x="6" y="222"/>
                </a:lnTo>
                <a:lnTo>
                  <a:pt x="12" y="232"/>
                </a:lnTo>
                <a:lnTo>
                  <a:pt x="18" y="240"/>
                </a:lnTo>
                <a:lnTo>
                  <a:pt x="28" y="248"/>
                </a:lnTo>
                <a:lnTo>
                  <a:pt x="38" y="254"/>
                </a:lnTo>
                <a:lnTo>
                  <a:pt x="48" y="256"/>
                </a:lnTo>
                <a:lnTo>
                  <a:pt x="60" y="258"/>
                </a:lnTo>
                <a:lnTo>
                  <a:pt x="60" y="258"/>
                </a:lnTo>
                <a:lnTo>
                  <a:pt x="74" y="256"/>
                </a:lnTo>
                <a:lnTo>
                  <a:pt x="88" y="254"/>
                </a:lnTo>
                <a:lnTo>
                  <a:pt x="88" y="396"/>
                </a:lnTo>
                <a:lnTo>
                  <a:pt x="230" y="396"/>
                </a:lnTo>
                <a:lnTo>
                  <a:pt x="230" y="396"/>
                </a:lnTo>
                <a:lnTo>
                  <a:pt x="228" y="412"/>
                </a:lnTo>
                <a:lnTo>
                  <a:pt x="226" y="424"/>
                </a:lnTo>
                <a:lnTo>
                  <a:pt x="226" y="424"/>
                </a:lnTo>
                <a:lnTo>
                  <a:pt x="228" y="436"/>
                </a:lnTo>
                <a:lnTo>
                  <a:pt x="232" y="448"/>
                </a:lnTo>
                <a:lnTo>
                  <a:pt x="236" y="458"/>
                </a:lnTo>
                <a:lnTo>
                  <a:pt x="244" y="466"/>
                </a:lnTo>
                <a:lnTo>
                  <a:pt x="252" y="474"/>
                </a:lnTo>
                <a:lnTo>
                  <a:pt x="262" y="480"/>
                </a:lnTo>
                <a:lnTo>
                  <a:pt x="274" y="482"/>
                </a:lnTo>
                <a:lnTo>
                  <a:pt x="286" y="484"/>
                </a:lnTo>
                <a:lnTo>
                  <a:pt x="286" y="484"/>
                </a:lnTo>
                <a:lnTo>
                  <a:pt x="298" y="482"/>
                </a:lnTo>
                <a:lnTo>
                  <a:pt x="310" y="480"/>
                </a:lnTo>
                <a:lnTo>
                  <a:pt x="320" y="474"/>
                </a:lnTo>
                <a:lnTo>
                  <a:pt x="328" y="466"/>
                </a:lnTo>
                <a:lnTo>
                  <a:pt x="336" y="458"/>
                </a:lnTo>
                <a:lnTo>
                  <a:pt x="340" y="448"/>
                </a:lnTo>
                <a:lnTo>
                  <a:pt x="344" y="436"/>
                </a:lnTo>
                <a:lnTo>
                  <a:pt x="346" y="424"/>
                </a:lnTo>
                <a:lnTo>
                  <a:pt x="346" y="424"/>
                </a:lnTo>
                <a:lnTo>
                  <a:pt x="344" y="412"/>
                </a:lnTo>
                <a:lnTo>
                  <a:pt x="342" y="396"/>
                </a:lnTo>
                <a:lnTo>
                  <a:pt x="484" y="396"/>
                </a:lnTo>
                <a:lnTo>
                  <a:pt x="484" y="254"/>
                </a:lnTo>
                <a:lnTo>
                  <a:pt x="484" y="254"/>
                </a:lnTo>
                <a:lnTo>
                  <a:pt x="498" y="256"/>
                </a:lnTo>
                <a:lnTo>
                  <a:pt x="512" y="258"/>
                </a:lnTo>
                <a:lnTo>
                  <a:pt x="512" y="258"/>
                </a:lnTo>
                <a:lnTo>
                  <a:pt x="524" y="256"/>
                </a:lnTo>
                <a:lnTo>
                  <a:pt x="536" y="254"/>
                </a:lnTo>
                <a:lnTo>
                  <a:pt x="546" y="248"/>
                </a:lnTo>
                <a:lnTo>
                  <a:pt x="554" y="240"/>
                </a:lnTo>
                <a:lnTo>
                  <a:pt x="562" y="232"/>
                </a:lnTo>
                <a:lnTo>
                  <a:pt x="566" y="222"/>
                </a:lnTo>
                <a:lnTo>
                  <a:pt x="570" y="210"/>
                </a:lnTo>
                <a:lnTo>
                  <a:pt x="572" y="198"/>
                </a:lnTo>
                <a:lnTo>
                  <a:pt x="572" y="198"/>
                </a:lnTo>
                <a:lnTo>
                  <a:pt x="570" y="186"/>
                </a:lnTo>
                <a:lnTo>
                  <a:pt x="566" y="176"/>
                </a:lnTo>
                <a:lnTo>
                  <a:pt x="562" y="166"/>
                </a:lnTo>
                <a:lnTo>
                  <a:pt x="554" y="156"/>
                </a:lnTo>
                <a:lnTo>
                  <a:pt x="546" y="150"/>
                </a:lnTo>
                <a:lnTo>
                  <a:pt x="536" y="144"/>
                </a:lnTo>
                <a:lnTo>
                  <a:pt x="524" y="140"/>
                </a:lnTo>
                <a:lnTo>
                  <a:pt x="512" y="140"/>
                </a:lnTo>
                <a:lnTo>
                  <a:pt x="512" y="140"/>
                </a:lnTo>
                <a:lnTo>
                  <a:pt x="498" y="140"/>
                </a:lnTo>
                <a:lnTo>
                  <a:pt x="484" y="144"/>
                </a:lnTo>
                <a:lnTo>
                  <a:pt x="484" y="0"/>
                </a:lnTo>
                <a:lnTo>
                  <a:pt x="338" y="0"/>
                </a:lnTo>
                <a:lnTo>
                  <a:pt x="338" y="0"/>
                </a:lnTo>
                <a:lnTo>
                  <a:pt x="344" y="20"/>
                </a:lnTo>
                <a:lnTo>
                  <a:pt x="346" y="36"/>
                </a:lnTo>
                <a:lnTo>
                  <a:pt x="346" y="36"/>
                </a:lnTo>
                <a:lnTo>
                  <a:pt x="344" y="48"/>
                </a:lnTo>
                <a:lnTo>
                  <a:pt x="340" y="60"/>
                </a:lnTo>
                <a:lnTo>
                  <a:pt x="336" y="70"/>
                </a:lnTo>
                <a:lnTo>
                  <a:pt x="328" y="78"/>
                </a:lnTo>
                <a:lnTo>
                  <a:pt x="320" y="86"/>
                </a:lnTo>
                <a:lnTo>
                  <a:pt x="310" y="90"/>
                </a:lnTo>
                <a:lnTo>
                  <a:pt x="298" y="94"/>
                </a:lnTo>
                <a:lnTo>
                  <a:pt x="286" y="96"/>
                </a:lnTo>
                <a:lnTo>
                  <a:pt x="286" y="96"/>
                </a:lnTo>
                <a:lnTo>
                  <a:pt x="274" y="94"/>
                </a:lnTo>
                <a:lnTo>
                  <a:pt x="262" y="90"/>
                </a:lnTo>
                <a:lnTo>
                  <a:pt x="252" y="86"/>
                </a:lnTo>
                <a:lnTo>
                  <a:pt x="244" y="78"/>
                </a:lnTo>
                <a:lnTo>
                  <a:pt x="236" y="70"/>
                </a:lnTo>
                <a:lnTo>
                  <a:pt x="232" y="60"/>
                </a:lnTo>
                <a:lnTo>
                  <a:pt x="228" y="48"/>
                </a:lnTo>
                <a:lnTo>
                  <a:pt x="226" y="36"/>
                </a:lnTo>
                <a:lnTo>
                  <a:pt x="226" y="36"/>
                </a:lnTo>
                <a:lnTo>
                  <a:pt x="228" y="20"/>
                </a:lnTo>
                <a:lnTo>
                  <a:pt x="234" y="0"/>
                </a:lnTo>
                <a:lnTo>
                  <a:pt x="88" y="0"/>
                </a:lnTo>
                <a:close/>
              </a:path>
            </a:pathLst>
          </a:custGeom>
          <a:solidFill>
            <a:srgbClr val="FF0000"/>
          </a:solidFill>
          <a:ln w="38100">
            <a:solidFill>
              <a:srgbClr val="000000"/>
            </a:solidFill>
            <a:prstDash val="solid"/>
            <a:round/>
            <a:headEnd/>
            <a:tailEnd/>
          </a:ln>
          <a:scene3d>
            <a:camera prst="isometricTopUp"/>
            <a:lightRig rig="threePt" dir="t"/>
          </a:scene3d>
          <a:sp3d extrusionH="57150">
            <a:bevelT/>
          </a:sp3d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74" name="Freeform 16"/>
          <p:cNvSpPr>
            <a:spLocks/>
          </p:cNvSpPr>
          <p:nvPr/>
        </p:nvSpPr>
        <p:spPr bwMode="auto">
          <a:xfrm rot="16200000">
            <a:off x="4879712" y="3582339"/>
            <a:ext cx="1025413" cy="842455"/>
          </a:xfrm>
          <a:custGeom>
            <a:avLst/>
            <a:gdLst>
              <a:gd name="T0" fmla="*/ 86 w 482"/>
              <a:gd name="T1" fmla="*/ 144 h 396"/>
              <a:gd name="T2" fmla="*/ 72 w 482"/>
              <a:gd name="T3" fmla="*/ 140 h 396"/>
              <a:gd name="T4" fmla="*/ 58 w 482"/>
              <a:gd name="T5" fmla="*/ 140 h 396"/>
              <a:gd name="T6" fmla="*/ 36 w 482"/>
              <a:gd name="T7" fmla="*/ 144 h 396"/>
              <a:gd name="T8" fmla="*/ 16 w 482"/>
              <a:gd name="T9" fmla="*/ 156 h 396"/>
              <a:gd name="T10" fmla="*/ 4 w 482"/>
              <a:gd name="T11" fmla="*/ 176 h 396"/>
              <a:gd name="T12" fmla="*/ 0 w 482"/>
              <a:gd name="T13" fmla="*/ 198 h 396"/>
              <a:gd name="T14" fmla="*/ 0 w 482"/>
              <a:gd name="T15" fmla="*/ 210 h 396"/>
              <a:gd name="T16" fmla="*/ 10 w 482"/>
              <a:gd name="T17" fmla="*/ 232 h 396"/>
              <a:gd name="T18" fmla="*/ 26 w 482"/>
              <a:gd name="T19" fmla="*/ 248 h 396"/>
              <a:gd name="T20" fmla="*/ 46 w 482"/>
              <a:gd name="T21" fmla="*/ 256 h 396"/>
              <a:gd name="T22" fmla="*/ 58 w 482"/>
              <a:gd name="T23" fmla="*/ 258 h 396"/>
              <a:gd name="T24" fmla="*/ 86 w 482"/>
              <a:gd name="T25" fmla="*/ 254 h 396"/>
              <a:gd name="T26" fmla="*/ 232 w 482"/>
              <a:gd name="T27" fmla="*/ 396 h 396"/>
              <a:gd name="T28" fmla="*/ 226 w 482"/>
              <a:gd name="T29" fmla="*/ 378 h 396"/>
              <a:gd name="T30" fmla="*/ 226 w 482"/>
              <a:gd name="T31" fmla="*/ 362 h 396"/>
              <a:gd name="T32" fmla="*/ 230 w 482"/>
              <a:gd name="T33" fmla="*/ 338 h 396"/>
              <a:gd name="T34" fmla="*/ 242 w 482"/>
              <a:gd name="T35" fmla="*/ 320 h 396"/>
              <a:gd name="T36" fmla="*/ 262 w 482"/>
              <a:gd name="T37" fmla="*/ 306 h 396"/>
              <a:gd name="T38" fmla="*/ 284 w 482"/>
              <a:gd name="T39" fmla="*/ 302 h 396"/>
              <a:gd name="T40" fmla="*/ 296 w 482"/>
              <a:gd name="T41" fmla="*/ 302 h 396"/>
              <a:gd name="T42" fmla="*/ 318 w 482"/>
              <a:gd name="T43" fmla="*/ 312 h 396"/>
              <a:gd name="T44" fmla="*/ 334 w 482"/>
              <a:gd name="T45" fmla="*/ 328 h 396"/>
              <a:gd name="T46" fmla="*/ 342 w 482"/>
              <a:gd name="T47" fmla="*/ 350 h 396"/>
              <a:gd name="T48" fmla="*/ 344 w 482"/>
              <a:gd name="T49" fmla="*/ 362 h 396"/>
              <a:gd name="T50" fmla="*/ 338 w 482"/>
              <a:gd name="T51" fmla="*/ 396 h 396"/>
              <a:gd name="T52" fmla="*/ 482 w 482"/>
              <a:gd name="T53" fmla="*/ 252 h 396"/>
              <a:gd name="T54" fmla="*/ 464 w 482"/>
              <a:gd name="T55" fmla="*/ 256 h 396"/>
              <a:gd name="T56" fmla="*/ 448 w 482"/>
              <a:gd name="T57" fmla="*/ 258 h 396"/>
              <a:gd name="T58" fmla="*/ 424 w 482"/>
              <a:gd name="T59" fmla="*/ 254 h 396"/>
              <a:gd name="T60" fmla="*/ 406 w 482"/>
              <a:gd name="T61" fmla="*/ 240 h 396"/>
              <a:gd name="T62" fmla="*/ 392 w 482"/>
              <a:gd name="T63" fmla="*/ 222 h 396"/>
              <a:gd name="T64" fmla="*/ 388 w 482"/>
              <a:gd name="T65" fmla="*/ 198 h 396"/>
              <a:gd name="T66" fmla="*/ 388 w 482"/>
              <a:gd name="T67" fmla="*/ 186 h 396"/>
              <a:gd name="T68" fmla="*/ 398 w 482"/>
              <a:gd name="T69" fmla="*/ 166 h 396"/>
              <a:gd name="T70" fmla="*/ 414 w 482"/>
              <a:gd name="T71" fmla="*/ 150 h 396"/>
              <a:gd name="T72" fmla="*/ 436 w 482"/>
              <a:gd name="T73" fmla="*/ 140 h 396"/>
              <a:gd name="T74" fmla="*/ 448 w 482"/>
              <a:gd name="T75" fmla="*/ 140 h 396"/>
              <a:gd name="T76" fmla="*/ 482 w 482"/>
              <a:gd name="T77" fmla="*/ 146 h 396"/>
              <a:gd name="T78" fmla="*/ 338 w 482"/>
              <a:gd name="T79" fmla="*/ 0 h 396"/>
              <a:gd name="T80" fmla="*/ 342 w 482"/>
              <a:gd name="T81" fmla="*/ 20 h 396"/>
              <a:gd name="T82" fmla="*/ 344 w 482"/>
              <a:gd name="T83" fmla="*/ 36 h 396"/>
              <a:gd name="T84" fmla="*/ 340 w 482"/>
              <a:gd name="T85" fmla="*/ 60 h 396"/>
              <a:gd name="T86" fmla="*/ 326 w 482"/>
              <a:gd name="T87" fmla="*/ 78 h 396"/>
              <a:gd name="T88" fmla="*/ 308 w 482"/>
              <a:gd name="T89" fmla="*/ 90 h 396"/>
              <a:gd name="T90" fmla="*/ 284 w 482"/>
              <a:gd name="T91" fmla="*/ 96 h 396"/>
              <a:gd name="T92" fmla="*/ 272 w 482"/>
              <a:gd name="T93" fmla="*/ 94 h 396"/>
              <a:gd name="T94" fmla="*/ 252 w 482"/>
              <a:gd name="T95" fmla="*/ 86 h 396"/>
              <a:gd name="T96" fmla="*/ 236 w 482"/>
              <a:gd name="T97" fmla="*/ 70 h 396"/>
              <a:gd name="T98" fmla="*/ 226 w 482"/>
              <a:gd name="T99" fmla="*/ 48 h 396"/>
              <a:gd name="T100" fmla="*/ 226 w 482"/>
              <a:gd name="T101" fmla="*/ 36 h 396"/>
              <a:gd name="T102" fmla="*/ 232 w 482"/>
              <a:gd name="T103" fmla="*/ 0 h 3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482" h="396">
                <a:moveTo>
                  <a:pt x="86" y="0"/>
                </a:moveTo>
                <a:lnTo>
                  <a:pt x="86" y="144"/>
                </a:lnTo>
                <a:lnTo>
                  <a:pt x="86" y="144"/>
                </a:lnTo>
                <a:lnTo>
                  <a:pt x="72" y="140"/>
                </a:lnTo>
                <a:lnTo>
                  <a:pt x="58" y="140"/>
                </a:lnTo>
                <a:lnTo>
                  <a:pt x="58" y="140"/>
                </a:lnTo>
                <a:lnTo>
                  <a:pt x="46" y="140"/>
                </a:lnTo>
                <a:lnTo>
                  <a:pt x="36" y="144"/>
                </a:lnTo>
                <a:lnTo>
                  <a:pt x="26" y="150"/>
                </a:lnTo>
                <a:lnTo>
                  <a:pt x="16" y="156"/>
                </a:lnTo>
                <a:lnTo>
                  <a:pt x="10" y="166"/>
                </a:lnTo>
                <a:lnTo>
                  <a:pt x="4" y="176"/>
                </a:lnTo>
                <a:lnTo>
                  <a:pt x="0" y="186"/>
                </a:lnTo>
                <a:lnTo>
                  <a:pt x="0" y="198"/>
                </a:lnTo>
                <a:lnTo>
                  <a:pt x="0" y="198"/>
                </a:lnTo>
                <a:lnTo>
                  <a:pt x="0" y="210"/>
                </a:lnTo>
                <a:lnTo>
                  <a:pt x="4" y="222"/>
                </a:lnTo>
                <a:lnTo>
                  <a:pt x="10" y="232"/>
                </a:lnTo>
                <a:lnTo>
                  <a:pt x="16" y="240"/>
                </a:lnTo>
                <a:lnTo>
                  <a:pt x="26" y="248"/>
                </a:lnTo>
                <a:lnTo>
                  <a:pt x="36" y="254"/>
                </a:lnTo>
                <a:lnTo>
                  <a:pt x="46" y="256"/>
                </a:lnTo>
                <a:lnTo>
                  <a:pt x="58" y="258"/>
                </a:lnTo>
                <a:lnTo>
                  <a:pt x="58" y="258"/>
                </a:lnTo>
                <a:lnTo>
                  <a:pt x="72" y="256"/>
                </a:lnTo>
                <a:lnTo>
                  <a:pt x="86" y="254"/>
                </a:lnTo>
                <a:lnTo>
                  <a:pt x="86" y="396"/>
                </a:lnTo>
                <a:lnTo>
                  <a:pt x="232" y="396"/>
                </a:lnTo>
                <a:lnTo>
                  <a:pt x="232" y="396"/>
                </a:lnTo>
                <a:lnTo>
                  <a:pt x="226" y="378"/>
                </a:lnTo>
                <a:lnTo>
                  <a:pt x="226" y="362"/>
                </a:lnTo>
                <a:lnTo>
                  <a:pt x="226" y="362"/>
                </a:lnTo>
                <a:lnTo>
                  <a:pt x="226" y="350"/>
                </a:lnTo>
                <a:lnTo>
                  <a:pt x="230" y="338"/>
                </a:lnTo>
                <a:lnTo>
                  <a:pt x="236" y="328"/>
                </a:lnTo>
                <a:lnTo>
                  <a:pt x="242" y="320"/>
                </a:lnTo>
                <a:lnTo>
                  <a:pt x="252" y="312"/>
                </a:lnTo>
                <a:lnTo>
                  <a:pt x="262" y="306"/>
                </a:lnTo>
                <a:lnTo>
                  <a:pt x="272" y="302"/>
                </a:lnTo>
                <a:lnTo>
                  <a:pt x="284" y="302"/>
                </a:lnTo>
                <a:lnTo>
                  <a:pt x="284" y="302"/>
                </a:lnTo>
                <a:lnTo>
                  <a:pt x="296" y="302"/>
                </a:lnTo>
                <a:lnTo>
                  <a:pt x="308" y="306"/>
                </a:lnTo>
                <a:lnTo>
                  <a:pt x="318" y="312"/>
                </a:lnTo>
                <a:lnTo>
                  <a:pt x="326" y="320"/>
                </a:lnTo>
                <a:lnTo>
                  <a:pt x="334" y="328"/>
                </a:lnTo>
                <a:lnTo>
                  <a:pt x="340" y="338"/>
                </a:lnTo>
                <a:lnTo>
                  <a:pt x="342" y="350"/>
                </a:lnTo>
                <a:lnTo>
                  <a:pt x="344" y="362"/>
                </a:lnTo>
                <a:lnTo>
                  <a:pt x="344" y="362"/>
                </a:lnTo>
                <a:lnTo>
                  <a:pt x="342" y="378"/>
                </a:lnTo>
                <a:lnTo>
                  <a:pt x="338" y="396"/>
                </a:lnTo>
                <a:lnTo>
                  <a:pt x="482" y="396"/>
                </a:lnTo>
                <a:lnTo>
                  <a:pt x="482" y="252"/>
                </a:lnTo>
                <a:lnTo>
                  <a:pt x="482" y="252"/>
                </a:lnTo>
                <a:lnTo>
                  <a:pt x="464" y="256"/>
                </a:lnTo>
                <a:lnTo>
                  <a:pt x="448" y="258"/>
                </a:lnTo>
                <a:lnTo>
                  <a:pt x="448" y="258"/>
                </a:lnTo>
                <a:lnTo>
                  <a:pt x="436" y="256"/>
                </a:lnTo>
                <a:lnTo>
                  <a:pt x="424" y="254"/>
                </a:lnTo>
                <a:lnTo>
                  <a:pt x="414" y="248"/>
                </a:lnTo>
                <a:lnTo>
                  <a:pt x="406" y="240"/>
                </a:lnTo>
                <a:lnTo>
                  <a:pt x="398" y="232"/>
                </a:lnTo>
                <a:lnTo>
                  <a:pt x="392" y="222"/>
                </a:lnTo>
                <a:lnTo>
                  <a:pt x="388" y="210"/>
                </a:lnTo>
                <a:lnTo>
                  <a:pt x="388" y="198"/>
                </a:lnTo>
                <a:lnTo>
                  <a:pt x="388" y="198"/>
                </a:lnTo>
                <a:lnTo>
                  <a:pt x="388" y="186"/>
                </a:lnTo>
                <a:lnTo>
                  <a:pt x="392" y="176"/>
                </a:lnTo>
                <a:lnTo>
                  <a:pt x="398" y="166"/>
                </a:lnTo>
                <a:lnTo>
                  <a:pt x="406" y="156"/>
                </a:lnTo>
                <a:lnTo>
                  <a:pt x="414" y="150"/>
                </a:lnTo>
                <a:lnTo>
                  <a:pt x="424" y="144"/>
                </a:lnTo>
                <a:lnTo>
                  <a:pt x="436" y="140"/>
                </a:lnTo>
                <a:lnTo>
                  <a:pt x="448" y="140"/>
                </a:lnTo>
                <a:lnTo>
                  <a:pt x="448" y="140"/>
                </a:lnTo>
                <a:lnTo>
                  <a:pt x="464" y="140"/>
                </a:lnTo>
                <a:lnTo>
                  <a:pt x="482" y="146"/>
                </a:lnTo>
                <a:lnTo>
                  <a:pt x="482" y="0"/>
                </a:lnTo>
                <a:lnTo>
                  <a:pt x="338" y="0"/>
                </a:lnTo>
                <a:lnTo>
                  <a:pt x="338" y="0"/>
                </a:lnTo>
                <a:lnTo>
                  <a:pt x="342" y="20"/>
                </a:lnTo>
                <a:lnTo>
                  <a:pt x="344" y="36"/>
                </a:lnTo>
                <a:lnTo>
                  <a:pt x="344" y="36"/>
                </a:lnTo>
                <a:lnTo>
                  <a:pt x="342" y="48"/>
                </a:lnTo>
                <a:lnTo>
                  <a:pt x="340" y="60"/>
                </a:lnTo>
                <a:lnTo>
                  <a:pt x="334" y="70"/>
                </a:lnTo>
                <a:lnTo>
                  <a:pt x="326" y="78"/>
                </a:lnTo>
                <a:lnTo>
                  <a:pt x="318" y="86"/>
                </a:lnTo>
                <a:lnTo>
                  <a:pt x="308" y="90"/>
                </a:lnTo>
                <a:lnTo>
                  <a:pt x="296" y="94"/>
                </a:lnTo>
                <a:lnTo>
                  <a:pt x="284" y="96"/>
                </a:lnTo>
                <a:lnTo>
                  <a:pt x="284" y="96"/>
                </a:lnTo>
                <a:lnTo>
                  <a:pt x="272" y="94"/>
                </a:lnTo>
                <a:lnTo>
                  <a:pt x="262" y="90"/>
                </a:lnTo>
                <a:lnTo>
                  <a:pt x="252" y="86"/>
                </a:lnTo>
                <a:lnTo>
                  <a:pt x="242" y="78"/>
                </a:lnTo>
                <a:lnTo>
                  <a:pt x="236" y="70"/>
                </a:lnTo>
                <a:lnTo>
                  <a:pt x="230" y="60"/>
                </a:lnTo>
                <a:lnTo>
                  <a:pt x="226" y="48"/>
                </a:lnTo>
                <a:lnTo>
                  <a:pt x="226" y="36"/>
                </a:lnTo>
                <a:lnTo>
                  <a:pt x="226" y="36"/>
                </a:lnTo>
                <a:lnTo>
                  <a:pt x="226" y="20"/>
                </a:lnTo>
                <a:lnTo>
                  <a:pt x="232" y="0"/>
                </a:lnTo>
                <a:lnTo>
                  <a:pt x="86" y="0"/>
                </a:lnTo>
                <a:close/>
              </a:path>
            </a:pathLst>
          </a:custGeom>
          <a:solidFill>
            <a:srgbClr val="C00000"/>
          </a:solidFill>
          <a:ln w="38100">
            <a:solidFill>
              <a:srgbClr val="000000"/>
            </a:solidFill>
            <a:prstDash val="solid"/>
            <a:round/>
            <a:headEnd/>
            <a:tailEnd/>
          </a:ln>
          <a:scene3d>
            <a:camera prst="isometricTopUp"/>
            <a:lightRig rig="threePt" dir="t"/>
          </a:scene3d>
          <a:sp3d extrusionH="57150">
            <a:bevelT/>
          </a:sp3d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75" name="Freeform 12"/>
          <p:cNvSpPr>
            <a:spLocks/>
          </p:cNvSpPr>
          <p:nvPr/>
        </p:nvSpPr>
        <p:spPr bwMode="auto">
          <a:xfrm>
            <a:off x="4971190" y="4339610"/>
            <a:ext cx="842456" cy="846711"/>
          </a:xfrm>
          <a:custGeom>
            <a:avLst/>
            <a:gdLst>
              <a:gd name="T0" fmla="*/ 0 w 396"/>
              <a:gd name="T1" fmla="*/ 146 h 398"/>
              <a:gd name="T2" fmla="*/ 18 w 396"/>
              <a:gd name="T3" fmla="*/ 142 h 398"/>
              <a:gd name="T4" fmla="*/ 34 w 396"/>
              <a:gd name="T5" fmla="*/ 140 h 398"/>
              <a:gd name="T6" fmla="*/ 58 w 396"/>
              <a:gd name="T7" fmla="*/ 144 h 398"/>
              <a:gd name="T8" fmla="*/ 76 w 396"/>
              <a:gd name="T9" fmla="*/ 158 h 398"/>
              <a:gd name="T10" fmla="*/ 90 w 396"/>
              <a:gd name="T11" fmla="*/ 176 h 398"/>
              <a:gd name="T12" fmla="*/ 94 w 396"/>
              <a:gd name="T13" fmla="*/ 198 h 398"/>
              <a:gd name="T14" fmla="*/ 92 w 396"/>
              <a:gd name="T15" fmla="*/ 210 h 398"/>
              <a:gd name="T16" fmla="*/ 84 w 396"/>
              <a:gd name="T17" fmla="*/ 232 h 398"/>
              <a:gd name="T18" fmla="*/ 68 w 396"/>
              <a:gd name="T19" fmla="*/ 248 h 398"/>
              <a:gd name="T20" fmla="*/ 46 w 396"/>
              <a:gd name="T21" fmla="*/ 258 h 398"/>
              <a:gd name="T22" fmla="*/ 34 w 396"/>
              <a:gd name="T23" fmla="*/ 258 h 398"/>
              <a:gd name="T24" fmla="*/ 0 w 396"/>
              <a:gd name="T25" fmla="*/ 252 h 398"/>
              <a:gd name="T26" fmla="*/ 144 w 396"/>
              <a:gd name="T27" fmla="*/ 398 h 398"/>
              <a:gd name="T28" fmla="*/ 140 w 396"/>
              <a:gd name="T29" fmla="*/ 378 h 398"/>
              <a:gd name="T30" fmla="*/ 138 w 396"/>
              <a:gd name="T31" fmla="*/ 362 h 398"/>
              <a:gd name="T32" fmla="*/ 142 w 396"/>
              <a:gd name="T33" fmla="*/ 338 h 398"/>
              <a:gd name="T34" fmla="*/ 156 w 396"/>
              <a:gd name="T35" fmla="*/ 320 h 398"/>
              <a:gd name="T36" fmla="*/ 174 w 396"/>
              <a:gd name="T37" fmla="*/ 306 h 398"/>
              <a:gd name="T38" fmla="*/ 198 w 396"/>
              <a:gd name="T39" fmla="*/ 302 h 398"/>
              <a:gd name="T40" fmla="*/ 210 w 396"/>
              <a:gd name="T41" fmla="*/ 304 h 398"/>
              <a:gd name="T42" fmla="*/ 230 w 396"/>
              <a:gd name="T43" fmla="*/ 312 h 398"/>
              <a:gd name="T44" fmla="*/ 246 w 396"/>
              <a:gd name="T45" fmla="*/ 328 h 398"/>
              <a:gd name="T46" fmla="*/ 256 w 396"/>
              <a:gd name="T47" fmla="*/ 350 h 398"/>
              <a:gd name="T48" fmla="*/ 256 w 396"/>
              <a:gd name="T49" fmla="*/ 362 h 398"/>
              <a:gd name="T50" fmla="*/ 250 w 396"/>
              <a:gd name="T51" fmla="*/ 398 h 398"/>
              <a:gd name="T52" fmla="*/ 396 w 396"/>
              <a:gd name="T53" fmla="*/ 252 h 398"/>
              <a:gd name="T54" fmla="*/ 376 w 396"/>
              <a:gd name="T55" fmla="*/ 256 h 398"/>
              <a:gd name="T56" fmla="*/ 360 w 396"/>
              <a:gd name="T57" fmla="*/ 258 h 398"/>
              <a:gd name="T58" fmla="*/ 336 w 396"/>
              <a:gd name="T59" fmla="*/ 254 h 398"/>
              <a:gd name="T60" fmla="*/ 318 w 396"/>
              <a:gd name="T61" fmla="*/ 240 h 398"/>
              <a:gd name="T62" fmla="*/ 304 w 396"/>
              <a:gd name="T63" fmla="*/ 222 h 398"/>
              <a:gd name="T64" fmla="*/ 300 w 396"/>
              <a:gd name="T65" fmla="*/ 198 h 398"/>
              <a:gd name="T66" fmla="*/ 302 w 396"/>
              <a:gd name="T67" fmla="*/ 188 h 398"/>
              <a:gd name="T68" fmla="*/ 310 w 396"/>
              <a:gd name="T69" fmla="*/ 166 h 398"/>
              <a:gd name="T70" fmla="*/ 326 w 396"/>
              <a:gd name="T71" fmla="*/ 150 h 398"/>
              <a:gd name="T72" fmla="*/ 348 w 396"/>
              <a:gd name="T73" fmla="*/ 140 h 398"/>
              <a:gd name="T74" fmla="*/ 360 w 396"/>
              <a:gd name="T75" fmla="*/ 140 h 398"/>
              <a:gd name="T76" fmla="*/ 396 w 396"/>
              <a:gd name="T77" fmla="*/ 146 h 398"/>
              <a:gd name="T78" fmla="*/ 250 w 396"/>
              <a:gd name="T79" fmla="*/ 0 h 398"/>
              <a:gd name="T80" fmla="*/ 254 w 396"/>
              <a:gd name="T81" fmla="*/ 20 h 398"/>
              <a:gd name="T82" fmla="*/ 256 w 396"/>
              <a:gd name="T83" fmla="*/ 36 h 398"/>
              <a:gd name="T84" fmla="*/ 252 w 396"/>
              <a:gd name="T85" fmla="*/ 60 h 398"/>
              <a:gd name="T86" fmla="*/ 240 w 396"/>
              <a:gd name="T87" fmla="*/ 78 h 398"/>
              <a:gd name="T88" fmla="*/ 220 w 396"/>
              <a:gd name="T89" fmla="*/ 92 h 398"/>
              <a:gd name="T90" fmla="*/ 198 w 396"/>
              <a:gd name="T91" fmla="*/ 96 h 398"/>
              <a:gd name="T92" fmla="*/ 186 w 396"/>
              <a:gd name="T93" fmla="*/ 94 h 398"/>
              <a:gd name="T94" fmla="*/ 164 w 396"/>
              <a:gd name="T95" fmla="*/ 86 h 398"/>
              <a:gd name="T96" fmla="*/ 148 w 396"/>
              <a:gd name="T97" fmla="*/ 70 h 398"/>
              <a:gd name="T98" fmla="*/ 138 w 396"/>
              <a:gd name="T99" fmla="*/ 48 h 398"/>
              <a:gd name="T100" fmla="*/ 138 w 396"/>
              <a:gd name="T101" fmla="*/ 36 h 398"/>
              <a:gd name="T102" fmla="*/ 144 w 396"/>
              <a:gd name="T103" fmla="*/ 0 h 3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396" h="398">
                <a:moveTo>
                  <a:pt x="0" y="0"/>
                </a:moveTo>
                <a:lnTo>
                  <a:pt x="0" y="146"/>
                </a:lnTo>
                <a:lnTo>
                  <a:pt x="0" y="146"/>
                </a:lnTo>
                <a:lnTo>
                  <a:pt x="18" y="142"/>
                </a:lnTo>
                <a:lnTo>
                  <a:pt x="34" y="140"/>
                </a:lnTo>
                <a:lnTo>
                  <a:pt x="34" y="140"/>
                </a:lnTo>
                <a:lnTo>
                  <a:pt x="46" y="140"/>
                </a:lnTo>
                <a:lnTo>
                  <a:pt x="58" y="144"/>
                </a:lnTo>
                <a:lnTo>
                  <a:pt x="68" y="150"/>
                </a:lnTo>
                <a:lnTo>
                  <a:pt x="76" y="158"/>
                </a:lnTo>
                <a:lnTo>
                  <a:pt x="84" y="166"/>
                </a:lnTo>
                <a:lnTo>
                  <a:pt x="90" y="176"/>
                </a:lnTo>
                <a:lnTo>
                  <a:pt x="92" y="188"/>
                </a:lnTo>
                <a:lnTo>
                  <a:pt x="94" y="198"/>
                </a:lnTo>
                <a:lnTo>
                  <a:pt x="94" y="198"/>
                </a:lnTo>
                <a:lnTo>
                  <a:pt x="92" y="210"/>
                </a:lnTo>
                <a:lnTo>
                  <a:pt x="90" y="222"/>
                </a:lnTo>
                <a:lnTo>
                  <a:pt x="84" y="232"/>
                </a:lnTo>
                <a:lnTo>
                  <a:pt x="76" y="240"/>
                </a:lnTo>
                <a:lnTo>
                  <a:pt x="68" y="248"/>
                </a:lnTo>
                <a:lnTo>
                  <a:pt x="58" y="254"/>
                </a:lnTo>
                <a:lnTo>
                  <a:pt x="46" y="258"/>
                </a:lnTo>
                <a:lnTo>
                  <a:pt x="34" y="258"/>
                </a:lnTo>
                <a:lnTo>
                  <a:pt x="34" y="258"/>
                </a:lnTo>
                <a:lnTo>
                  <a:pt x="18" y="256"/>
                </a:lnTo>
                <a:lnTo>
                  <a:pt x="0" y="252"/>
                </a:lnTo>
                <a:lnTo>
                  <a:pt x="0" y="398"/>
                </a:lnTo>
                <a:lnTo>
                  <a:pt x="144" y="398"/>
                </a:lnTo>
                <a:lnTo>
                  <a:pt x="144" y="398"/>
                </a:lnTo>
                <a:lnTo>
                  <a:pt x="140" y="378"/>
                </a:lnTo>
                <a:lnTo>
                  <a:pt x="138" y="362"/>
                </a:lnTo>
                <a:lnTo>
                  <a:pt x="138" y="362"/>
                </a:lnTo>
                <a:lnTo>
                  <a:pt x="138" y="350"/>
                </a:lnTo>
                <a:lnTo>
                  <a:pt x="142" y="338"/>
                </a:lnTo>
                <a:lnTo>
                  <a:pt x="148" y="328"/>
                </a:lnTo>
                <a:lnTo>
                  <a:pt x="156" y="320"/>
                </a:lnTo>
                <a:lnTo>
                  <a:pt x="164" y="312"/>
                </a:lnTo>
                <a:lnTo>
                  <a:pt x="174" y="306"/>
                </a:lnTo>
                <a:lnTo>
                  <a:pt x="186" y="304"/>
                </a:lnTo>
                <a:lnTo>
                  <a:pt x="198" y="302"/>
                </a:lnTo>
                <a:lnTo>
                  <a:pt x="198" y="302"/>
                </a:lnTo>
                <a:lnTo>
                  <a:pt x="210" y="304"/>
                </a:lnTo>
                <a:lnTo>
                  <a:pt x="220" y="306"/>
                </a:lnTo>
                <a:lnTo>
                  <a:pt x="230" y="312"/>
                </a:lnTo>
                <a:lnTo>
                  <a:pt x="240" y="320"/>
                </a:lnTo>
                <a:lnTo>
                  <a:pt x="246" y="328"/>
                </a:lnTo>
                <a:lnTo>
                  <a:pt x="252" y="338"/>
                </a:lnTo>
                <a:lnTo>
                  <a:pt x="256" y="350"/>
                </a:lnTo>
                <a:lnTo>
                  <a:pt x="256" y="362"/>
                </a:lnTo>
                <a:lnTo>
                  <a:pt x="256" y="362"/>
                </a:lnTo>
                <a:lnTo>
                  <a:pt x="254" y="378"/>
                </a:lnTo>
                <a:lnTo>
                  <a:pt x="250" y="398"/>
                </a:lnTo>
                <a:lnTo>
                  <a:pt x="396" y="398"/>
                </a:lnTo>
                <a:lnTo>
                  <a:pt x="396" y="252"/>
                </a:lnTo>
                <a:lnTo>
                  <a:pt x="396" y="252"/>
                </a:lnTo>
                <a:lnTo>
                  <a:pt x="376" y="256"/>
                </a:lnTo>
                <a:lnTo>
                  <a:pt x="360" y="258"/>
                </a:lnTo>
                <a:lnTo>
                  <a:pt x="360" y="258"/>
                </a:lnTo>
                <a:lnTo>
                  <a:pt x="348" y="258"/>
                </a:lnTo>
                <a:lnTo>
                  <a:pt x="336" y="254"/>
                </a:lnTo>
                <a:lnTo>
                  <a:pt x="326" y="248"/>
                </a:lnTo>
                <a:lnTo>
                  <a:pt x="318" y="240"/>
                </a:lnTo>
                <a:lnTo>
                  <a:pt x="310" y="232"/>
                </a:lnTo>
                <a:lnTo>
                  <a:pt x="304" y="222"/>
                </a:lnTo>
                <a:lnTo>
                  <a:pt x="302" y="210"/>
                </a:lnTo>
                <a:lnTo>
                  <a:pt x="300" y="198"/>
                </a:lnTo>
                <a:lnTo>
                  <a:pt x="300" y="198"/>
                </a:lnTo>
                <a:lnTo>
                  <a:pt x="302" y="188"/>
                </a:lnTo>
                <a:lnTo>
                  <a:pt x="304" y="176"/>
                </a:lnTo>
                <a:lnTo>
                  <a:pt x="310" y="166"/>
                </a:lnTo>
                <a:lnTo>
                  <a:pt x="318" y="158"/>
                </a:lnTo>
                <a:lnTo>
                  <a:pt x="326" y="150"/>
                </a:lnTo>
                <a:lnTo>
                  <a:pt x="336" y="144"/>
                </a:lnTo>
                <a:lnTo>
                  <a:pt x="348" y="140"/>
                </a:lnTo>
                <a:lnTo>
                  <a:pt x="360" y="140"/>
                </a:lnTo>
                <a:lnTo>
                  <a:pt x="360" y="140"/>
                </a:lnTo>
                <a:lnTo>
                  <a:pt x="376" y="142"/>
                </a:lnTo>
                <a:lnTo>
                  <a:pt x="396" y="146"/>
                </a:lnTo>
                <a:lnTo>
                  <a:pt x="396" y="0"/>
                </a:lnTo>
                <a:lnTo>
                  <a:pt x="250" y="0"/>
                </a:lnTo>
                <a:lnTo>
                  <a:pt x="250" y="0"/>
                </a:lnTo>
                <a:lnTo>
                  <a:pt x="254" y="20"/>
                </a:lnTo>
                <a:lnTo>
                  <a:pt x="256" y="36"/>
                </a:lnTo>
                <a:lnTo>
                  <a:pt x="256" y="36"/>
                </a:lnTo>
                <a:lnTo>
                  <a:pt x="256" y="48"/>
                </a:lnTo>
                <a:lnTo>
                  <a:pt x="252" y="60"/>
                </a:lnTo>
                <a:lnTo>
                  <a:pt x="246" y="70"/>
                </a:lnTo>
                <a:lnTo>
                  <a:pt x="240" y="78"/>
                </a:lnTo>
                <a:lnTo>
                  <a:pt x="230" y="86"/>
                </a:lnTo>
                <a:lnTo>
                  <a:pt x="220" y="92"/>
                </a:lnTo>
                <a:lnTo>
                  <a:pt x="210" y="94"/>
                </a:lnTo>
                <a:lnTo>
                  <a:pt x="198" y="96"/>
                </a:lnTo>
                <a:lnTo>
                  <a:pt x="198" y="96"/>
                </a:lnTo>
                <a:lnTo>
                  <a:pt x="186" y="94"/>
                </a:lnTo>
                <a:lnTo>
                  <a:pt x="174" y="92"/>
                </a:lnTo>
                <a:lnTo>
                  <a:pt x="164" y="86"/>
                </a:lnTo>
                <a:lnTo>
                  <a:pt x="156" y="78"/>
                </a:lnTo>
                <a:lnTo>
                  <a:pt x="148" y="70"/>
                </a:lnTo>
                <a:lnTo>
                  <a:pt x="142" y="60"/>
                </a:lnTo>
                <a:lnTo>
                  <a:pt x="138" y="48"/>
                </a:lnTo>
                <a:lnTo>
                  <a:pt x="138" y="36"/>
                </a:lnTo>
                <a:lnTo>
                  <a:pt x="138" y="36"/>
                </a:lnTo>
                <a:lnTo>
                  <a:pt x="140" y="20"/>
                </a:lnTo>
                <a:lnTo>
                  <a:pt x="144" y="0"/>
                </a:lnTo>
                <a:lnTo>
                  <a:pt x="0" y="0"/>
                </a:lnTo>
                <a:close/>
              </a:path>
            </a:pathLst>
          </a:custGeom>
          <a:solidFill>
            <a:srgbClr val="FF0000"/>
          </a:solidFill>
          <a:ln w="38100">
            <a:solidFill>
              <a:srgbClr val="000000"/>
            </a:solidFill>
            <a:prstDash val="solid"/>
            <a:round/>
            <a:headEnd/>
            <a:tailEnd/>
          </a:ln>
          <a:scene3d>
            <a:camera prst="isometricTopUp"/>
            <a:lightRig rig="threePt" dir="t"/>
          </a:scene3d>
          <a:sp3d extrusionH="57150">
            <a:bevelT/>
          </a:sp3d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76" name="Freeform 16"/>
          <p:cNvSpPr>
            <a:spLocks/>
          </p:cNvSpPr>
          <p:nvPr/>
        </p:nvSpPr>
        <p:spPr bwMode="auto">
          <a:xfrm rot="5400000">
            <a:off x="7411334" y="4235668"/>
            <a:ext cx="1025413" cy="842455"/>
          </a:xfrm>
          <a:custGeom>
            <a:avLst/>
            <a:gdLst>
              <a:gd name="T0" fmla="*/ 86 w 482"/>
              <a:gd name="T1" fmla="*/ 144 h 396"/>
              <a:gd name="T2" fmla="*/ 72 w 482"/>
              <a:gd name="T3" fmla="*/ 140 h 396"/>
              <a:gd name="T4" fmla="*/ 58 w 482"/>
              <a:gd name="T5" fmla="*/ 140 h 396"/>
              <a:gd name="T6" fmla="*/ 36 w 482"/>
              <a:gd name="T7" fmla="*/ 144 h 396"/>
              <a:gd name="T8" fmla="*/ 16 w 482"/>
              <a:gd name="T9" fmla="*/ 156 h 396"/>
              <a:gd name="T10" fmla="*/ 4 w 482"/>
              <a:gd name="T11" fmla="*/ 176 h 396"/>
              <a:gd name="T12" fmla="*/ 0 w 482"/>
              <a:gd name="T13" fmla="*/ 198 h 396"/>
              <a:gd name="T14" fmla="*/ 0 w 482"/>
              <a:gd name="T15" fmla="*/ 210 h 396"/>
              <a:gd name="T16" fmla="*/ 10 w 482"/>
              <a:gd name="T17" fmla="*/ 232 h 396"/>
              <a:gd name="T18" fmla="*/ 26 w 482"/>
              <a:gd name="T19" fmla="*/ 248 h 396"/>
              <a:gd name="T20" fmla="*/ 46 w 482"/>
              <a:gd name="T21" fmla="*/ 256 h 396"/>
              <a:gd name="T22" fmla="*/ 58 w 482"/>
              <a:gd name="T23" fmla="*/ 258 h 396"/>
              <a:gd name="T24" fmla="*/ 86 w 482"/>
              <a:gd name="T25" fmla="*/ 254 h 396"/>
              <a:gd name="T26" fmla="*/ 232 w 482"/>
              <a:gd name="T27" fmla="*/ 396 h 396"/>
              <a:gd name="T28" fmla="*/ 226 w 482"/>
              <a:gd name="T29" fmla="*/ 378 h 396"/>
              <a:gd name="T30" fmla="*/ 226 w 482"/>
              <a:gd name="T31" fmla="*/ 362 h 396"/>
              <a:gd name="T32" fmla="*/ 230 w 482"/>
              <a:gd name="T33" fmla="*/ 338 h 396"/>
              <a:gd name="T34" fmla="*/ 242 w 482"/>
              <a:gd name="T35" fmla="*/ 320 h 396"/>
              <a:gd name="T36" fmla="*/ 262 w 482"/>
              <a:gd name="T37" fmla="*/ 306 h 396"/>
              <a:gd name="T38" fmla="*/ 284 w 482"/>
              <a:gd name="T39" fmla="*/ 302 h 396"/>
              <a:gd name="T40" fmla="*/ 296 w 482"/>
              <a:gd name="T41" fmla="*/ 302 h 396"/>
              <a:gd name="T42" fmla="*/ 318 w 482"/>
              <a:gd name="T43" fmla="*/ 312 h 396"/>
              <a:gd name="T44" fmla="*/ 334 w 482"/>
              <a:gd name="T45" fmla="*/ 328 h 396"/>
              <a:gd name="T46" fmla="*/ 342 w 482"/>
              <a:gd name="T47" fmla="*/ 350 h 396"/>
              <a:gd name="T48" fmla="*/ 344 w 482"/>
              <a:gd name="T49" fmla="*/ 362 h 396"/>
              <a:gd name="T50" fmla="*/ 338 w 482"/>
              <a:gd name="T51" fmla="*/ 396 h 396"/>
              <a:gd name="T52" fmla="*/ 482 w 482"/>
              <a:gd name="T53" fmla="*/ 252 h 396"/>
              <a:gd name="T54" fmla="*/ 464 w 482"/>
              <a:gd name="T55" fmla="*/ 256 h 396"/>
              <a:gd name="T56" fmla="*/ 448 w 482"/>
              <a:gd name="T57" fmla="*/ 258 h 396"/>
              <a:gd name="T58" fmla="*/ 424 w 482"/>
              <a:gd name="T59" fmla="*/ 254 h 396"/>
              <a:gd name="T60" fmla="*/ 406 w 482"/>
              <a:gd name="T61" fmla="*/ 240 h 396"/>
              <a:gd name="T62" fmla="*/ 392 w 482"/>
              <a:gd name="T63" fmla="*/ 222 h 396"/>
              <a:gd name="T64" fmla="*/ 388 w 482"/>
              <a:gd name="T65" fmla="*/ 198 h 396"/>
              <a:gd name="T66" fmla="*/ 388 w 482"/>
              <a:gd name="T67" fmla="*/ 186 h 396"/>
              <a:gd name="T68" fmla="*/ 398 w 482"/>
              <a:gd name="T69" fmla="*/ 166 h 396"/>
              <a:gd name="T70" fmla="*/ 414 w 482"/>
              <a:gd name="T71" fmla="*/ 150 h 396"/>
              <a:gd name="T72" fmla="*/ 436 w 482"/>
              <a:gd name="T73" fmla="*/ 140 h 396"/>
              <a:gd name="T74" fmla="*/ 448 w 482"/>
              <a:gd name="T75" fmla="*/ 140 h 396"/>
              <a:gd name="T76" fmla="*/ 482 w 482"/>
              <a:gd name="T77" fmla="*/ 146 h 396"/>
              <a:gd name="T78" fmla="*/ 338 w 482"/>
              <a:gd name="T79" fmla="*/ 0 h 396"/>
              <a:gd name="T80" fmla="*/ 342 w 482"/>
              <a:gd name="T81" fmla="*/ 20 h 396"/>
              <a:gd name="T82" fmla="*/ 344 w 482"/>
              <a:gd name="T83" fmla="*/ 36 h 396"/>
              <a:gd name="T84" fmla="*/ 340 w 482"/>
              <a:gd name="T85" fmla="*/ 60 h 396"/>
              <a:gd name="T86" fmla="*/ 326 w 482"/>
              <a:gd name="T87" fmla="*/ 78 h 396"/>
              <a:gd name="T88" fmla="*/ 308 w 482"/>
              <a:gd name="T89" fmla="*/ 90 h 396"/>
              <a:gd name="T90" fmla="*/ 284 w 482"/>
              <a:gd name="T91" fmla="*/ 96 h 396"/>
              <a:gd name="T92" fmla="*/ 272 w 482"/>
              <a:gd name="T93" fmla="*/ 94 h 396"/>
              <a:gd name="T94" fmla="*/ 252 w 482"/>
              <a:gd name="T95" fmla="*/ 86 h 396"/>
              <a:gd name="T96" fmla="*/ 236 w 482"/>
              <a:gd name="T97" fmla="*/ 70 h 396"/>
              <a:gd name="T98" fmla="*/ 226 w 482"/>
              <a:gd name="T99" fmla="*/ 48 h 396"/>
              <a:gd name="T100" fmla="*/ 226 w 482"/>
              <a:gd name="T101" fmla="*/ 36 h 396"/>
              <a:gd name="T102" fmla="*/ 232 w 482"/>
              <a:gd name="T103" fmla="*/ 0 h 3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482" h="396">
                <a:moveTo>
                  <a:pt x="86" y="0"/>
                </a:moveTo>
                <a:lnTo>
                  <a:pt x="86" y="144"/>
                </a:lnTo>
                <a:lnTo>
                  <a:pt x="86" y="144"/>
                </a:lnTo>
                <a:lnTo>
                  <a:pt x="72" y="140"/>
                </a:lnTo>
                <a:lnTo>
                  <a:pt x="58" y="140"/>
                </a:lnTo>
                <a:lnTo>
                  <a:pt x="58" y="140"/>
                </a:lnTo>
                <a:lnTo>
                  <a:pt x="46" y="140"/>
                </a:lnTo>
                <a:lnTo>
                  <a:pt x="36" y="144"/>
                </a:lnTo>
                <a:lnTo>
                  <a:pt x="26" y="150"/>
                </a:lnTo>
                <a:lnTo>
                  <a:pt x="16" y="156"/>
                </a:lnTo>
                <a:lnTo>
                  <a:pt x="10" y="166"/>
                </a:lnTo>
                <a:lnTo>
                  <a:pt x="4" y="176"/>
                </a:lnTo>
                <a:lnTo>
                  <a:pt x="0" y="186"/>
                </a:lnTo>
                <a:lnTo>
                  <a:pt x="0" y="198"/>
                </a:lnTo>
                <a:lnTo>
                  <a:pt x="0" y="198"/>
                </a:lnTo>
                <a:lnTo>
                  <a:pt x="0" y="210"/>
                </a:lnTo>
                <a:lnTo>
                  <a:pt x="4" y="222"/>
                </a:lnTo>
                <a:lnTo>
                  <a:pt x="10" y="232"/>
                </a:lnTo>
                <a:lnTo>
                  <a:pt x="16" y="240"/>
                </a:lnTo>
                <a:lnTo>
                  <a:pt x="26" y="248"/>
                </a:lnTo>
                <a:lnTo>
                  <a:pt x="36" y="254"/>
                </a:lnTo>
                <a:lnTo>
                  <a:pt x="46" y="256"/>
                </a:lnTo>
                <a:lnTo>
                  <a:pt x="58" y="258"/>
                </a:lnTo>
                <a:lnTo>
                  <a:pt x="58" y="258"/>
                </a:lnTo>
                <a:lnTo>
                  <a:pt x="72" y="256"/>
                </a:lnTo>
                <a:lnTo>
                  <a:pt x="86" y="254"/>
                </a:lnTo>
                <a:lnTo>
                  <a:pt x="86" y="396"/>
                </a:lnTo>
                <a:lnTo>
                  <a:pt x="232" y="396"/>
                </a:lnTo>
                <a:lnTo>
                  <a:pt x="232" y="396"/>
                </a:lnTo>
                <a:lnTo>
                  <a:pt x="226" y="378"/>
                </a:lnTo>
                <a:lnTo>
                  <a:pt x="226" y="362"/>
                </a:lnTo>
                <a:lnTo>
                  <a:pt x="226" y="362"/>
                </a:lnTo>
                <a:lnTo>
                  <a:pt x="226" y="350"/>
                </a:lnTo>
                <a:lnTo>
                  <a:pt x="230" y="338"/>
                </a:lnTo>
                <a:lnTo>
                  <a:pt x="236" y="328"/>
                </a:lnTo>
                <a:lnTo>
                  <a:pt x="242" y="320"/>
                </a:lnTo>
                <a:lnTo>
                  <a:pt x="252" y="312"/>
                </a:lnTo>
                <a:lnTo>
                  <a:pt x="262" y="306"/>
                </a:lnTo>
                <a:lnTo>
                  <a:pt x="272" y="302"/>
                </a:lnTo>
                <a:lnTo>
                  <a:pt x="284" y="302"/>
                </a:lnTo>
                <a:lnTo>
                  <a:pt x="284" y="302"/>
                </a:lnTo>
                <a:lnTo>
                  <a:pt x="296" y="302"/>
                </a:lnTo>
                <a:lnTo>
                  <a:pt x="308" y="306"/>
                </a:lnTo>
                <a:lnTo>
                  <a:pt x="318" y="312"/>
                </a:lnTo>
                <a:lnTo>
                  <a:pt x="326" y="320"/>
                </a:lnTo>
                <a:lnTo>
                  <a:pt x="334" y="328"/>
                </a:lnTo>
                <a:lnTo>
                  <a:pt x="340" y="338"/>
                </a:lnTo>
                <a:lnTo>
                  <a:pt x="342" y="350"/>
                </a:lnTo>
                <a:lnTo>
                  <a:pt x="344" y="362"/>
                </a:lnTo>
                <a:lnTo>
                  <a:pt x="344" y="362"/>
                </a:lnTo>
                <a:lnTo>
                  <a:pt x="342" y="378"/>
                </a:lnTo>
                <a:lnTo>
                  <a:pt x="338" y="396"/>
                </a:lnTo>
                <a:lnTo>
                  <a:pt x="482" y="396"/>
                </a:lnTo>
                <a:lnTo>
                  <a:pt x="482" y="252"/>
                </a:lnTo>
                <a:lnTo>
                  <a:pt x="482" y="252"/>
                </a:lnTo>
                <a:lnTo>
                  <a:pt x="464" y="256"/>
                </a:lnTo>
                <a:lnTo>
                  <a:pt x="448" y="258"/>
                </a:lnTo>
                <a:lnTo>
                  <a:pt x="448" y="258"/>
                </a:lnTo>
                <a:lnTo>
                  <a:pt x="436" y="256"/>
                </a:lnTo>
                <a:lnTo>
                  <a:pt x="424" y="254"/>
                </a:lnTo>
                <a:lnTo>
                  <a:pt x="414" y="248"/>
                </a:lnTo>
                <a:lnTo>
                  <a:pt x="406" y="240"/>
                </a:lnTo>
                <a:lnTo>
                  <a:pt x="398" y="232"/>
                </a:lnTo>
                <a:lnTo>
                  <a:pt x="392" y="222"/>
                </a:lnTo>
                <a:lnTo>
                  <a:pt x="388" y="210"/>
                </a:lnTo>
                <a:lnTo>
                  <a:pt x="388" y="198"/>
                </a:lnTo>
                <a:lnTo>
                  <a:pt x="388" y="198"/>
                </a:lnTo>
                <a:lnTo>
                  <a:pt x="388" y="186"/>
                </a:lnTo>
                <a:lnTo>
                  <a:pt x="392" y="176"/>
                </a:lnTo>
                <a:lnTo>
                  <a:pt x="398" y="166"/>
                </a:lnTo>
                <a:lnTo>
                  <a:pt x="406" y="156"/>
                </a:lnTo>
                <a:lnTo>
                  <a:pt x="414" y="150"/>
                </a:lnTo>
                <a:lnTo>
                  <a:pt x="424" y="144"/>
                </a:lnTo>
                <a:lnTo>
                  <a:pt x="436" y="140"/>
                </a:lnTo>
                <a:lnTo>
                  <a:pt x="448" y="140"/>
                </a:lnTo>
                <a:lnTo>
                  <a:pt x="448" y="140"/>
                </a:lnTo>
                <a:lnTo>
                  <a:pt x="464" y="140"/>
                </a:lnTo>
                <a:lnTo>
                  <a:pt x="482" y="146"/>
                </a:lnTo>
                <a:lnTo>
                  <a:pt x="482" y="0"/>
                </a:lnTo>
                <a:lnTo>
                  <a:pt x="338" y="0"/>
                </a:lnTo>
                <a:lnTo>
                  <a:pt x="338" y="0"/>
                </a:lnTo>
                <a:lnTo>
                  <a:pt x="342" y="20"/>
                </a:lnTo>
                <a:lnTo>
                  <a:pt x="344" y="36"/>
                </a:lnTo>
                <a:lnTo>
                  <a:pt x="344" y="36"/>
                </a:lnTo>
                <a:lnTo>
                  <a:pt x="342" y="48"/>
                </a:lnTo>
                <a:lnTo>
                  <a:pt x="340" y="60"/>
                </a:lnTo>
                <a:lnTo>
                  <a:pt x="334" y="70"/>
                </a:lnTo>
                <a:lnTo>
                  <a:pt x="326" y="78"/>
                </a:lnTo>
                <a:lnTo>
                  <a:pt x="318" y="86"/>
                </a:lnTo>
                <a:lnTo>
                  <a:pt x="308" y="90"/>
                </a:lnTo>
                <a:lnTo>
                  <a:pt x="296" y="94"/>
                </a:lnTo>
                <a:lnTo>
                  <a:pt x="284" y="96"/>
                </a:lnTo>
                <a:lnTo>
                  <a:pt x="284" y="96"/>
                </a:lnTo>
                <a:lnTo>
                  <a:pt x="272" y="94"/>
                </a:lnTo>
                <a:lnTo>
                  <a:pt x="262" y="90"/>
                </a:lnTo>
                <a:lnTo>
                  <a:pt x="252" y="86"/>
                </a:lnTo>
                <a:lnTo>
                  <a:pt x="242" y="78"/>
                </a:lnTo>
                <a:lnTo>
                  <a:pt x="236" y="70"/>
                </a:lnTo>
                <a:lnTo>
                  <a:pt x="230" y="60"/>
                </a:lnTo>
                <a:lnTo>
                  <a:pt x="226" y="48"/>
                </a:lnTo>
                <a:lnTo>
                  <a:pt x="226" y="36"/>
                </a:lnTo>
                <a:lnTo>
                  <a:pt x="226" y="36"/>
                </a:lnTo>
                <a:lnTo>
                  <a:pt x="226" y="20"/>
                </a:lnTo>
                <a:lnTo>
                  <a:pt x="232" y="0"/>
                </a:lnTo>
                <a:lnTo>
                  <a:pt x="86" y="0"/>
                </a:lnTo>
                <a:close/>
              </a:path>
            </a:pathLst>
          </a:custGeom>
          <a:solidFill>
            <a:srgbClr val="FF0000"/>
          </a:solidFill>
          <a:ln w="38100">
            <a:solidFill>
              <a:srgbClr val="000000"/>
            </a:solidFill>
            <a:prstDash val="solid"/>
            <a:round/>
            <a:headEnd/>
            <a:tailEnd/>
          </a:ln>
          <a:scene3d>
            <a:camera prst="isometricTopUp"/>
            <a:lightRig rig="threePt" dir="t"/>
          </a:scene3d>
          <a:sp3d extrusionH="57150">
            <a:bevelT/>
          </a:sp3d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77" name="Freeform 17"/>
          <p:cNvSpPr>
            <a:spLocks/>
          </p:cNvSpPr>
          <p:nvPr/>
        </p:nvSpPr>
        <p:spPr bwMode="auto">
          <a:xfrm flipH="1">
            <a:off x="1605620" y="1800179"/>
            <a:ext cx="1029668" cy="1029668"/>
          </a:xfrm>
          <a:custGeom>
            <a:avLst/>
            <a:gdLst>
              <a:gd name="T0" fmla="*/ 88 w 484"/>
              <a:gd name="T1" fmla="*/ 144 h 484"/>
              <a:gd name="T2" fmla="*/ 74 w 484"/>
              <a:gd name="T3" fmla="*/ 140 h 484"/>
              <a:gd name="T4" fmla="*/ 60 w 484"/>
              <a:gd name="T5" fmla="*/ 140 h 484"/>
              <a:gd name="T6" fmla="*/ 38 w 484"/>
              <a:gd name="T7" fmla="*/ 144 h 484"/>
              <a:gd name="T8" fmla="*/ 18 w 484"/>
              <a:gd name="T9" fmla="*/ 156 h 484"/>
              <a:gd name="T10" fmla="*/ 6 w 484"/>
              <a:gd name="T11" fmla="*/ 176 h 484"/>
              <a:gd name="T12" fmla="*/ 0 w 484"/>
              <a:gd name="T13" fmla="*/ 198 h 484"/>
              <a:gd name="T14" fmla="*/ 2 w 484"/>
              <a:gd name="T15" fmla="*/ 210 h 484"/>
              <a:gd name="T16" fmla="*/ 12 w 484"/>
              <a:gd name="T17" fmla="*/ 232 h 484"/>
              <a:gd name="T18" fmla="*/ 28 w 484"/>
              <a:gd name="T19" fmla="*/ 248 h 484"/>
              <a:gd name="T20" fmla="*/ 48 w 484"/>
              <a:gd name="T21" fmla="*/ 256 h 484"/>
              <a:gd name="T22" fmla="*/ 60 w 484"/>
              <a:gd name="T23" fmla="*/ 258 h 484"/>
              <a:gd name="T24" fmla="*/ 88 w 484"/>
              <a:gd name="T25" fmla="*/ 254 h 484"/>
              <a:gd name="T26" fmla="*/ 230 w 484"/>
              <a:gd name="T27" fmla="*/ 396 h 484"/>
              <a:gd name="T28" fmla="*/ 228 w 484"/>
              <a:gd name="T29" fmla="*/ 412 h 484"/>
              <a:gd name="T30" fmla="*/ 226 w 484"/>
              <a:gd name="T31" fmla="*/ 424 h 484"/>
              <a:gd name="T32" fmla="*/ 232 w 484"/>
              <a:gd name="T33" fmla="*/ 448 h 484"/>
              <a:gd name="T34" fmla="*/ 244 w 484"/>
              <a:gd name="T35" fmla="*/ 466 h 484"/>
              <a:gd name="T36" fmla="*/ 264 w 484"/>
              <a:gd name="T37" fmla="*/ 480 h 484"/>
              <a:gd name="T38" fmla="*/ 286 w 484"/>
              <a:gd name="T39" fmla="*/ 484 h 484"/>
              <a:gd name="T40" fmla="*/ 298 w 484"/>
              <a:gd name="T41" fmla="*/ 482 h 484"/>
              <a:gd name="T42" fmla="*/ 320 w 484"/>
              <a:gd name="T43" fmla="*/ 474 h 484"/>
              <a:gd name="T44" fmla="*/ 336 w 484"/>
              <a:gd name="T45" fmla="*/ 458 h 484"/>
              <a:gd name="T46" fmla="*/ 344 w 484"/>
              <a:gd name="T47" fmla="*/ 436 h 484"/>
              <a:gd name="T48" fmla="*/ 346 w 484"/>
              <a:gd name="T49" fmla="*/ 424 h 484"/>
              <a:gd name="T50" fmla="*/ 342 w 484"/>
              <a:gd name="T51" fmla="*/ 396 h 484"/>
              <a:gd name="T52" fmla="*/ 484 w 484"/>
              <a:gd name="T53" fmla="*/ 252 h 484"/>
              <a:gd name="T54" fmla="*/ 466 w 484"/>
              <a:gd name="T55" fmla="*/ 256 h 484"/>
              <a:gd name="T56" fmla="*/ 448 w 484"/>
              <a:gd name="T57" fmla="*/ 258 h 484"/>
              <a:gd name="T58" fmla="*/ 426 w 484"/>
              <a:gd name="T59" fmla="*/ 254 h 484"/>
              <a:gd name="T60" fmla="*/ 406 w 484"/>
              <a:gd name="T61" fmla="*/ 240 h 484"/>
              <a:gd name="T62" fmla="*/ 394 w 484"/>
              <a:gd name="T63" fmla="*/ 222 h 484"/>
              <a:gd name="T64" fmla="*/ 390 w 484"/>
              <a:gd name="T65" fmla="*/ 198 h 484"/>
              <a:gd name="T66" fmla="*/ 390 w 484"/>
              <a:gd name="T67" fmla="*/ 186 h 484"/>
              <a:gd name="T68" fmla="*/ 400 w 484"/>
              <a:gd name="T69" fmla="*/ 166 h 484"/>
              <a:gd name="T70" fmla="*/ 416 w 484"/>
              <a:gd name="T71" fmla="*/ 150 h 484"/>
              <a:gd name="T72" fmla="*/ 436 w 484"/>
              <a:gd name="T73" fmla="*/ 140 h 484"/>
              <a:gd name="T74" fmla="*/ 448 w 484"/>
              <a:gd name="T75" fmla="*/ 140 h 484"/>
              <a:gd name="T76" fmla="*/ 484 w 484"/>
              <a:gd name="T77" fmla="*/ 146 h 484"/>
              <a:gd name="T78" fmla="*/ 340 w 484"/>
              <a:gd name="T79" fmla="*/ 0 h 484"/>
              <a:gd name="T80" fmla="*/ 344 w 484"/>
              <a:gd name="T81" fmla="*/ 20 h 484"/>
              <a:gd name="T82" fmla="*/ 346 w 484"/>
              <a:gd name="T83" fmla="*/ 36 h 484"/>
              <a:gd name="T84" fmla="*/ 340 w 484"/>
              <a:gd name="T85" fmla="*/ 60 h 484"/>
              <a:gd name="T86" fmla="*/ 328 w 484"/>
              <a:gd name="T87" fmla="*/ 78 h 484"/>
              <a:gd name="T88" fmla="*/ 310 w 484"/>
              <a:gd name="T89" fmla="*/ 90 h 484"/>
              <a:gd name="T90" fmla="*/ 286 w 484"/>
              <a:gd name="T91" fmla="*/ 96 h 484"/>
              <a:gd name="T92" fmla="*/ 274 w 484"/>
              <a:gd name="T93" fmla="*/ 94 h 484"/>
              <a:gd name="T94" fmla="*/ 252 w 484"/>
              <a:gd name="T95" fmla="*/ 86 h 484"/>
              <a:gd name="T96" fmla="*/ 236 w 484"/>
              <a:gd name="T97" fmla="*/ 70 h 484"/>
              <a:gd name="T98" fmla="*/ 228 w 484"/>
              <a:gd name="T99" fmla="*/ 48 h 484"/>
              <a:gd name="T100" fmla="*/ 226 w 484"/>
              <a:gd name="T101" fmla="*/ 36 h 484"/>
              <a:gd name="T102" fmla="*/ 234 w 484"/>
              <a:gd name="T103" fmla="*/ 0 h 4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484" h="484">
                <a:moveTo>
                  <a:pt x="88" y="0"/>
                </a:moveTo>
                <a:lnTo>
                  <a:pt x="88" y="144"/>
                </a:lnTo>
                <a:lnTo>
                  <a:pt x="88" y="144"/>
                </a:lnTo>
                <a:lnTo>
                  <a:pt x="74" y="140"/>
                </a:lnTo>
                <a:lnTo>
                  <a:pt x="60" y="140"/>
                </a:lnTo>
                <a:lnTo>
                  <a:pt x="60" y="140"/>
                </a:lnTo>
                <a:lnTo>
                  <a:pt x="48" y="140"/>
                </a:lnTo>
                <a:lnTo>
                  <a:pt x="38" y="144"/>
                </a:lnTo>
                <a:lnTo>
                  <a:pt x="28" y="150"/>
                </a:lnTo>
                <a:lnTo>
                  <a:pt x="18" y="156"/>
                </a:lnTo>
                <a:lnTo>
                  <a:pt x="12" y="166"/>
                </a:lnTo>
                <a:lnTo>
                  <a:pt x="6" y="176"/>
                </a:lnTo>
                <a:lnTo>
                  <a:pt x="2" y="186"/>
                </a:lnTo>
                <a:lnTo>
                  <a:pt x="0" y="198"/>
                </a:lnTo>
                <a:lnTo>
                  <a:pt x="0" y="198"/>
                </a:lnTo>
                <a:lnTo>
                  <a:pt x="2" y="210"/>
                </a:lnTo>
                <a:lnTo>
                  <a:pt x="6" y="222"/>
                </a:lnTo>
                <a:lnTo>
                  <a:pt x="12" y="232"/>
                </a:lnTo>
                <a:lnTo>
                  <a:pt x="18" y="240"/>
                </a:lnTo>
                <a:lnTo>
                  <a:pt x="28" y="248"/>
                </a:lnTo>
                <a:lnTo>
                  <a:pt x="38" y="254"/>
                </a:lnTo>
                <a:lnTo>
                  <a:pt x="48" y="256"/>
                </a:lnTo>
                <a:lnTo>
                  <a:pt x="60" y="258"/>
                </a:lnTo>
                <a:lnTo>
                  <a:pt x="60" y="258"/>
                </a:lnTo>
                <a:lnTo>
                  <a:pt x="74" y="256"/>
                </a:lnTo>
                <a:lnTo>
                  <a:pt x="88" y="254"/>
                </a:lnTo>
                <a:lnTo>
                  <a:pt x="88" y="396"/>
                </a:lnTo>
                <a:lnTo>
                  <a:pt x="230" y="396"/>
                </a:lnTo>
                <a:lnTo>
                  <a:pt x="230" y="396"/>
                </a:lnTo>
                <a:lnTo>
                  <a:pt x="228" y="412"/>
                </a:lnTo>
                <a:lnTo>
                  <a:pt x="226" y="424"/>
                </a:lnTo>
                <a:lnTo>
                  <a:pt x="226" y="424"/>
                </a:lnTo>
                <a:lnTo>
                  <a:pt x="228" y="436"/>
                </a:lnTo>
                <a:lnTo>
                  <a:pt x="232" y="448"/>
                </a:lnTo>
                <a:lnTo>
                  <a:pt x="236" y="458"/>
                </a:lnTo>
                <a:lnTo>
                  <a:pt x="244" y="466"/>
                </a:lnTo>
                <a:lnTo>
                  <a:pt x="252" y="474"/>
                </a:lnTo>
                <a:lnTo>
                  <a:pt x="264" y="480"/>
                </a:lnTo>
                <a:lnTo>
                  <a:pt x="274" y="482"/>
                </a:lnTo>
                <a:lnTo>
                  <a:pt x="286" y="484"/>
                </a:lnTo>
                <a:lnTo>
                  <a:pt x="286" y="484"/>
                </a:lnTo>
                <a:lnTo>
                  <a:pt x="298" y="482"/>
                </a:lnTo>
                <a:lnTo>
                  <a:pt x="310" y="480"/>
                </a:lnTo>
                <a:lnTo>
                  <a:pt x="320" y="474"/>
                </a:lnTo>
                <a:lnTo>
                  <a:pt x="328" y="466"/>
                </a:lnTo>
                <a:lnTo>
                  <a:pt x="336" y="458"/>
                </a:lnTo>
                <a:lnTo>
                  <a:pt x="340" y="448"/>
                </a:lnTo>
                <a:lnTo>
                  <a:pt x="344" y="436"/>
                </a:lnTo>
                <a:lnTo>
                  <a:pt x="346" y="424"/>
                </a:lnTo>
                <a:lnTo>
                  <a:pt x="346" y="424"/>
                </a:lnTo>
                <a:lnTo>
                  <a:pt x="344" y="412"/>
                </a:lnTo>
                <a:lnTo>
                  <a:pt x="342" y="396"/>
                </a:lnTo>
                <a:lnTo>
                  <a:pt x="484" y="396"/>
                </a:lnTo>
                <a:lnTo>
                  <a:pt x="484" y="252"/>
                </a:lnTo>
                <a:lnTo>
                  <a:pt x="484" y="252"/>
                </a:lnTo>
                <a:lnTo>
                  <a:pt x="466" y="256"/>
                </a:lnTo>
                <a:lnTo>
                  <a:pt x="448" y="258"/>
                </a:lnTo>
                <a:lnTo>
                  <a:pt x="448" y="258"/>
                </a:lnTo>
                <a:lnTo>
                  <a:pt x="436" y="256"/>
                </a:lnTo>
                <a:lnTo>
                  <a:pt x="426" y="254"/>
                </a:lnTo>
                <a:lnTo>
                  <a:pt x="416" y="248"/>
                </a:lnTo>
                <a:lnTo>
                  <a:pt x="406" y="240"/>
                </a:lnTo>
                <a:lnTo>
                  <a:pt x="400" y="232"/>
                </a:lnTo>
                <a:lnTo>
                  <a:pt x="394" y="222"/>
                </a:lnTo>
                <a:lnTo>
                  <a:pt x="390" y="210"/>
                </a:lnTo>
                <a:lnTo>
                  <a:pt x="390" y="198"/>
                </a:lnTo>
                <a:lnTo>
                  <a:pt x="390" y="198"/>
                </a:lnTo>
                <a:lnTo>
                  <a:pt x="390" y="186"/>
                </a:lnTo>
                <a:lnTo>
                  <a:pt x="394" y="176"/>
                </a:lnTo>
                <a:lnTo>
                  <a:pt x="400" y="166"/>
                </a:lnTo>
                <a:lnTo>
                  <a:pt x="406" y="156"/>
                </a:lnTo>
                <a:lnTo>
                  <a:pt x="416" y="150"/>
                </a:lnTo>
                <a:lnTo>
                  <a:pt x="426" y="144"/>
                </a:lnTo>
                <a:lnTo>
                  <a:pt x="436" y="140"/>
                </a:lnTo>
                <a:lnTo>
                  <a:pt x="448" y="140"/>
                </a:lnTo>
                <a:lnTo>
                  <a:pt x="448" y="140"/>
                </a:lnTo>
                <a:lnTo>
                  <a:pt x="466" y="140"/>
                </a:lnTo>
                <a:lnTo>
                  <a:pt x="484" y="146"/>
                </a:lnTo>
                <a:lnTo>
                  <a:pt x="484" y="0"/>
                </a:lnTo>
                <a:lnTo>
                  <a:pt x="340" y="0"/>
                </a:lnTo>
                <a:lnTo>
                  <a:pt x="340" y="0"/>
                </a:lnTo>
                <a:lnTo>
                  <a:pt x="344" y="20"/>
                </a:lnTo>
                <a:lnTo>
                  <a:pt x="346" y="36"/>
                </a:lnTo>
                <a:lnTo>
                  <a:pt x="346" y="36"/>
                </a:lnTo>
                <a:lnTo>
                  <a:pt x="344" y="48"/>
                </a:lnTo>
                <a:lnTo>
                  <a:pt x="340" y="60"/>
                </a:lnTo>
                <a:lnTo>
                  <a:pt x="336" y="70"/>
                </a:lnTo>
                <a:lnTo>
                  <a:pt x="328" y="78"/>
                </a:lnTo>
                <a:lnTo>
                  <a:pt x="320" y="86"/>
                </a:lnTo>
                <a:lnTo>
                  <a:pt x="310" y="90"/>
                </a:lnTo>
                <a:lnTo>
                  <a:pt x="298" y="94"/>
                </a:lnTo>
                <a:lnTo>
                  <a:pt x="286" y="96"/>
                </a:lnTo>
                <a:lnTo>
                  <a:pt x="286" y="96"/>
                </a:lnTo>
                <a:lnTo>
                  <a:pt x="274" y="94"/>
                </a:lnTo>
                <a:lnTo>
                  <a:pt x="264" y="90"/>
                </a:lnTo>
                <a:lnTo>
                  <a:pt x="252" y="86"/>
                </a:lnTo>
                <a:lnTo>
                  <a:pt x="244" y="78"/>
                </a:lnTo>
                <a:lnTo>
                  <a:pt x="236" y="70"/>
                </a:lnTo>
                <a:lnTo>
                  <a:pt x="232" y="60"/>
                </a:lnTo>
                <a:lnTo>
                  <a:pt x="228" y="48"/>
                </a:lnTo>
                <a:lnTo>
                  <a:pt x="226" y="36"/>
                </a:lnTo>
                <a:lnTo>
                  <a:pt x="226" y="36"/>
                </a:lnTo>
                <a:lnTo>
                  <a:pt x="228" y="20"/>
                </a:lnTo>
                <a:lnTo>
                  <a:pt x="234" y="0"/>
                </a:lnTo>
                <a:lnTo>
                  <a:pt x="88" y="0"/>
                </a:lnTo>
                <a:close/>
              </a:path>
            </a:pathLst>
          </a:custGeom>
          <a:solidFill>
            <a:srgbClr val="FF0000"/>
          </a:solidFill>
          <a:ln w="38100">
            <a:solidFill>
              <a:srgbClr val="000000"/>
            </a:solidFill>
            <a:prstDash val="solid"/>
            <a:round/>
            <a:headEnd/>
            <a:tailEnd/>
          </a:ln>
          <a:scene3d>
            <a:camera prst="isometricBottomDown"/>
            <a:lightRig rig="threePt" dir="t"/>
          </a:scene3d>
          <a:sp3d extrusionH="57150">
            <a:bevelT/>
          </a:sp3d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78" name="Freeform 17"/>
          <p:cNvSpPr>
            <a:spLocks/>
          </p:cNvSpPr>
          <p:nvPr/>
        </p:nvSpPr>
        <p:spPr bwMode="auto">
          <a:xfrm flipH="1">
            <a:off x="1605620" y="2642634"/>
            <a:ext cx="1029668" cy="1029668"/>
          </a:xfrm>
          <a:custGeom>
            <a:avLst/>
            <a:gdLst>
              <a:gd name="T0" fmla="*/ 88 w 484"/>
              <a:gd name="T1" fmla="*/ 144 h 484"/>
              <a:gd name="T2" fmla="*/ 74 w 484"/>
              <a:gd name="T3" fmla="*/ 140 h 484"/>
              <a:gd name="T4" fmla="*/ 60 w 484"/>
              <a:gd name="T5" fmla="*/ 140 h 484"/>
              <a:gd name="T6" fmla="*/ 38 w 484"/>
              <a:gd name="T7" fmla="*/ 144 h 484"/>
              <a:gd name="T8" fmla="*/ 18 w 484"/>
              <a:gd name="T9" fmla="*/ 156 h 484"/>
              <a:gd name="T10" fmla="*/ 6 w 484"/>
              <a:gd name="T11" fmla="*/ 176 h 484"/>
              <a:gd name="T12" fmla="*/ 0 w 484"/>
              <a:gd name="T13" fmla="*/ 198 h 484"/>
              <a:gd name="T14" fmla="*/ 2 w 484"/>
              <a:gd name="T15" fmla="*/ 210 h 484"/>
              <a:gd name="T16" fmla="*/ 12 w 484"/>
              <a:gd name="T17" fmla="*/ 232 h 484"/>
              <a:gd name="T18" fmla="*/ 28 w 484"/>
              <a:gd name="T19" fmla="*/ 248 h 484"/>
              <a:gd name="T20" fmla="*/ 48 w 484"/>
              <a:gd name="T21" fmla="*/ 256 h 484"/>
              <a:gd name="T22" fmla="*/ 60 w 484"/>
              <a:gd name="T23" fmla="*/ 258 h 484"/>
              <a:gd name="T24" fmla="*/ 88 w 484"/>
              <a:gd name="T25" fmla="*/ 254 h 484"/>
              <a:gd name="T26" fmla="*/ 230 w 484"/>
              <a:gd name="T27" fmla="*/ 396 h 484"/>
              <a:gd name="T28" fmla="*/ 228 w 484"/>
              <a:gd name="T29" fmla="*/ 412 h 484"/>
              <a:gd name="T30" fmla="*/ 226 w 484"/>
              <a:gd name="T31" fmla="*/ 424 h 484"/>
              <a:gd name="T32" fmla="*/ 232 w 484"/>
              <a:gd name="T33" fmla="*/ 448 h 484"/>
              <a:gd name="T34" fmla="*/ 244 w 484"/>
              <a:gd name="T35" fmla="*/ 466 h 484"/>
              <a:gd name="T36" fmla="*/ 264 w 484"/>
              <a:gd name="T37" fmla="*/ 480 h 484"/>
              <a:gd name="T38" fmla="*/ 286 w 484"/>
              <a:gd name="T39" fmla="*/ 484 h 484"/>
              <a:gd name="T40" fmla="*/ 298 w 484"/>
              <a:gd name="T41" fmla="*/ 482 h 484"/>
              <a:gd name="T42" fmla="*/ 320 w 484"/>
              <a:gd name="T43" fmla="*/ 474 h 484"/>
              <a:gd name="T44" fmla="*/ 336 w 484"/>
              <a:gd name="T45" fmla="*/ 458 h 484"/>
              <a:gd name="T46" fmla="*/ 344 w 484"/>
              <a:gd name="T47" fmla="*/ 436 h 484"/>
              <a:gd name="T48" fmla="*/ 346 w 484"/>
              <a:gd name="T49" fmla="*/ 424 h 484"/>
              <a:gd name="T50" fmla="*/ 342 w 484"/>
              <a:gd name="T51" fmla="*/ 396 h 484"/>
              <a:gd name="T52" fmla="*/ 484 w 484"/>
              <a:gd name="T53" fmla="*/ 252 h 484"/>
              <a:gd name="T54" fmla="*/ 466 w 484"/>
              <a:gd name="T55" fmla="*/ 256 h 484"/>
              <a:gd name="T56" fmla="*/ 448 w 484"/>
              <a:gd name="T57" fmla="*/ 258 h 484"/>
              <a:gd name="T58" fmla="*/ 426 w 484"/>
              <a:gd name="T59" fmla="*/ 254 h 484"/>
              <a:gd name="T60" fmla="*/ 406 w 484"/>
              <a:gd name="T61" fmla="*/ 240 h 484"/>
              <a:gd name="T62" fmla="*/ 394 w 484"/>
              <a:gd name="T63" fmla="*/ 222 h 484"/>
              <a:gd name="T64" fmla="*/ 390 w 484"/>
              <a:gd name="T65" fmla="*/ 198 h 484"/>
              <a:gd name="T66" fmla="*/ 390 w 484"/>
              <a:gd name="T67" fmla="*/ 186 h 484"/>
              <a:gd name="T68" fmla="*/ 400 w 484"/>
              <a:gd name="T69" fmla="*/ 166 h 484"/>
              <a:gd name="T70" fmla="*/ 416 w 484"/>
              <a:gd name="T71" fmla="*/ 150 h 484"/>
              <a:gd name="T72" fmla="*/ 436 w 484"/>
              <a:gd name="T73" fmla="*/ 140 h 484"/>
              <a:gd name="T74" fmla="*/ 448 w 484"/>
              <a:gd name="T75" fmla="*/ 140 h 484"/>
              <a:gd name="T76" fmla="*/ 484 w 484"/>
              <a:gd name="T77" fmla="*/ 146 h 484"/>
              <a:gd name="T78" fmla="*/ 340 w 484"/>
              <a:gd name="T79" fmla="*/ 0 h 484"/>
              <a:gd name="T80" fmla="*/ 344 w 484"/>
              <a:gd name="T81" fmla="*/ 20 h 484"/>
              <a:gd name="T82" fmla="*/ 346 w 484"/>
              <a:gd name="T83" fmla="*/ 36 h 484"/>
              <a:gd name="T84" fmla="*/ 340 w 484"/>
              <a:gd name="T85" fmla="*/ 60 h 484"/>
              <a:gd name="T86" fmla="*/ 328 w 484"/>
              <a:gd name="T87" fmla="*/ 78 h 484"/>
              <a:gd name="T88" fmla="*/ 310 w 484"/>
              <a:gd name="T89" fmla="*/ 90 h 484"/>
              <a:gd name="T90" fmla="*/ 286 w 484"/>
              <a:gd name="T91" fmla="*/ 96 h 484"/>
              <a:gd name="T92" fmla="*/ 274 w 484"/>
              <a:gd name="T93" fmla="*/ 94 h 484"/>
              <a:gd name="T94" fmla="*/ 252 w 484"/>
              <a:gd name="T95" fmla="*/ 86 h 484"/>
              <a:gd name="T96" fmla="*/ 236 w 484"/>
              <a:gd name="T97" fmla="*/ 70 h 484"/>
              <a:gd name="T98" fmla="*/ 228 w 484"/>
              <a:gd name="T99" fmla="*/ 48 h 484"/>
              <a:gd name="T100" fmla="*/ 226 w 484"/>
              <a:gd name="T101" fmla="*/ 36 h 484"/>
              <a:gd name="T102" fmla="*/ 234 w 484"/>
              <a:gd name="T103" fmla="*/ 0 h 4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484" h="484">
                <a:moveTo>
                  <a:pt x="88" y="0"/>
                </a:moveTo>
                <a:lnTo>
                  <a:pt x="88" y="144"/>
                </a:lnTo>
                <a:lnTo>
                  <a:pt x="88" y="144"/>
                </a:lnTo>
                <a:lnTo>
                  <a:pt x="74" y="140"/>
                </a:lnTo>
                <a:lnTo>
                  <a:pt x="60" y="140"/>
                </a:lnTo>
                <a:lnTo>
                  <a:pt x="60" y="140"/>
                </a:lnTo>
                <a:lnTo>
                  <a:pt x="48" y="140"/>
                </a:lnTo>
                <a:lnTo>
                  <a:pt x="38" y="144"/>
                </a:lnTo>
                <a:lnTo>
                  <a:pt x="28" y="150"/>
                </a:lnTo>
                <a:lnTo>
                  <a:pt x="18" y="156"/>
                </a:lnTo>
                <a:lnTo>
                  <a:pt x="12" y="166"/>
                </a:lnTo>
                <a:lnTo>
                  <a:pt x="6" y="176"/>
                </a:lnTo>
                <a:lnTo>
                  <a:pt x="2" y="186"/>
                </a:lnTo>
                <a:lnTo>
                  <a:pt x="0" y="198"/>
                </a:lnTo>
                <a:lnTo>
                  <a:pt x="0" y="198"/>
                </a:lnTo>
                <a:lnTo>
                  <a:pt x="2" y="210"/>
                </a:lnTo>
                <a:lnTo>
                  <a:pt x="6" y="222"/>
                </a:lnTo>
                <a:lnTo>
                  <a:pt x="12" y="232"/>
                </a:lnTo>
                <a:lnTo>
                  <a:pt x="18" y="240"/>
                </a:lnTo>
                <a:lnTo>
                  <a:pt x="28" y="248"/>
                </a:lnTo>
                <a:lnTo>
                  <a:pt x="38" y="254"/>
                </a:lnTo>
                <a:lnTo>
                  <a:pt x="48" y="256"/>
                </a:lnTo>
                <a:lnTo>
                  <a:pt x="60" y="258"/>
                </a:lnTo>
                <a:lnTo>
                  <a:pt x="60" y="258"/>
                </a:lnTo>
                <a:lnTo>
                  <a:pt x="74" y="256"/>
                </a:lnTo>
                <a:lnTo>
                  <a:pt x="88" y="254"/>
                </a:lnTo>
                <a:lnTo>
                  <a:pt x="88" y="396"/>
                </a:lnTo>
                <a:lnTo>
                  <a:pt x="230" y="396"/>
                </a:lnTo>
                <a:lnTo>
                  <a:pt x="230" y="396"/>
                </a:lnTo>
                <a:lnTo>
                  <a:pt x="228" y="412"/>
                </a:lnTo>
                <a:lnTo>
                  <a:pt x="226" y="424"/>
                </a:lnTo>
                <a:lnTo>
                  <a:pt x="226" y="424"/>
                </a:lnTo>
                <a:lnTo>
                  <a:pt x="228" y="436"/>
                </a:lnTo>
                <a:lnTo>
                  <a:pt x="232" y="448"/>
                </a:lnTo>
                <a:lnTo>
                  <a:pt x="236" y="458"/>
                </a:lnTo>
                <a:lnTo>
                  <a:pt x="244" y="466"/>
                </a:lnTo>
                <a:lnTo>
                  <a:pt x="252" y="474"/>
                </a:lnTo>
                <a:lnTo>
                  <a:pt x="264" y="480"/>
                </a:lnTo>
                <a:lnTo>
                  <a:pt x="274" y="482"/>
                </a:lnTo>
                <a:lnTo>
                  <a:pt x="286" y="484"/>
                </a:lnTo>
                <a:lnTo>
                  <a:pt x="286" y="484"/>
                </a:lnTo>
                <a:lnTo>
                  <a:pt x="298" y="482"/>
                </a:lnTo>
                <a:lnTo>
                  <a:pt x="310" y="480"/>
                </a:lnTo>
                <a:lnTo>
                  <a:pt x="320" y="474"/>
                </a:lnTo>
                <a:lnTo>
                  <a:pt x="328" y="466"/>
                </a:lnTo>
                <a:lnTo>
                  <a:pt x="336" y="458"/>
                </a:lnTo>
                <a:lnTo>
                  <a:pt x="340" y="448"/>
                </a:lnTo>
                <a:lnTo>
                  <a:pt x="344" y="436"/>
                </a:lnTo>
                <a:lnTo>
                  <a:pt x="346" y="424"/>
                </a:lnTo>
                <a:lnTo>
                  <a:pt x="346" y="424"/>
                </a:lnTo>
                <a:lnTo>
                  <a:pt x="344" y="412"/>
                </a:lnTo>
                <a:lnTo>
                  <a:pt x="342" y="396"/>
                </a:lnTo>
                <a:lnTo>
                  <a:pt x="484" y="396"/>
                </a:lnTo>
                <a:lnTo>
                  <a:pt x="484" y="252"/>
                </a:lnTo>
                <a:lnTo>
                  <a:pt x="484" y="252"/>
                </a:lnTo>
                <a:lnTo>
                  <a:pt x="466" y="256"/>
                </a:lnTo>
                <a:lnTo>
                  <a:pt x="448" y="258"/>
                </a:lnTo>
                <a:lnTo>
                  <a:pt x="448" y="258"/>
                </a:lnTo>
                <a:lnTo>
                  <a:pt x="436" y="256"/>
                </a:lnTo>
                <a:lnTo>
                  <a:pt x="426" y="254"/>
                </a:lnTo>
                <a:lnTo>
                  <a:pt x="416" y="248"/>
                </a:lnTo>
                <a:lnTo>
                  <a:pt x="406" y="240"/>
                </a:lnTo>
                <a:lnTo>
                  <a:pt x="400" y="232"/>
                </a:lnTo>
                <a:lnTo>
                  <a:pt x="394" y="222"/>
                </a:lnTo>
                <a:lnTo>
                  <a:pt x="390" y="210"/>
                </a:lnTo>
                <a:lnTo>
                  <a:pt x="390" y="198"/>
                </a:lnTo>
                <a:lnTo>
                  <a:pt x="390" y="198"/>
                </a:lnTo>
                <a:lnTo>
                  <a:pt x="390" y="186"/>
                </a:lnTo>
                <a:lnTo>
                  <a:pt x="394" y="176"/>
                </a:lnTo>
                <a:lnTo>
                  <a:pt x="400" y="166"/>
                </a:lnTo>
                <a:lnTo>
                  <a:pt x="406" y="156"/>
                </a:lnTo>
                <a:lnTo>
                  <a:pt x="416" y="150"/>
                </a:lnTo>
                <a:lnTo>
                  <a:pt x="426" y="144"/>
                </a:lnTo>
                <a:lnTo>
                  <a:pt x="436" y="140"/>
                </a:lnTo>
                <a:lnTo>
                  <a:pt x="448" y="140"/>
                </a:lnTo>
                <a:lnTo>
                  <a:pt x="448" y="140"/>
                </a:lnTo>
                <a:lnTo>
                  <a:pt x="466" y="140"/>
                </a:lnTo>
                <a:lnTo>
                  <a:pt x="484" y="146"/>
                </a:lnTo>
                <a:lnTo>
                  <a:pt x="484" y="0"/>
                </a:lnTo>
                <a:lnTo>
                  <a:pt x="340" y="0"/>
                </a:lnTo>
                <a:lnTo>
                  <a:pt x="340" y="0"/>
                </a:lnTo>
                <a:lnTo>
                  <a:pt x="344" y="20"/>
                </a:lnTo>
                <a:lnTo>
                  <a:pt x="346" y="36"/>
                </a:lnTo>
                <a:lnTo>
                  <a:pt x="346" y="36"/>
                </a:lnTo>
                <a:lnTo>
                  <a:pt x="344" y="48"/>
                </a:lnTo>
                <a:lnTo>
                  <a:pt x="340" y="60"/>
                </a:lnTo>
                <a:lnTo>
                  <a:pt x="336" y="70"/>
                </a:lnTo>
                <a:lnTo>
                  <a:pt x="328" y="78"/>
                </a:lnTo>
                <a:lnTo>
                  <a:pt x="320" y="86"/>
                </a:lnTo>
                <a:lnTo>
                  <a:pt x="310" y="90"/>
                </a:lnTo>
                <a:lnTo>
                  <a:pt x="298" y="94"/>
                </a:lnTo>
                <a:lnTo>
                  <a:pt x="286" y="96"/>
                </a:lnTo>
                <a:lnTo>
                  <a:pt x="286" y="96"/>
                </a:lnTo>
                <a:lnTo>
                  <a:pt x="274" y="94"/>
                </a:lnTo>
                <a:lnTo>
                  <a:pt x="264" y="90"/>
                </a:lnTo>
                <a:lnTo>
                  <a:pt x="252" y="86"/>
                </a:lnTo>
                <a:lnTo>
                  <a:pt x="244" y="78"/>
                </a:lnTo>
                <a:lnTo>
                  <a:pt x="236" y="70"/>
                </a:lnTo>
                <a:lnTo>
                  <a:pt x="232" y="60"/>
                </a:lnTo>
                <a:lnTo>
                  <a:pt x="228" y="48"/>
                </a:lnTo>
                <a:lnTo>
                  <a:pt x="226" y="36"/>
                </a:lnTo>
                <a:lnTo>
                  <a:pt x="226" y="36"/>
                </a:lnTo>
                <a:lnTo>
                  <a:pt x="228" y="20"/>
                </a:lnTo>
                <a:lnTo>
                  <a:pt x="234" y="0"/>
                </a:lnTo>
                <a:lnTo>
                  <a:pt x="88" y="0"/>
                </a:lnTo>
                <a:close/>
              </a:path>
            </a:pathLst>
          </a:custGeom>
          <a:solidFill>
            <a:srgbClr val="FF0000"/>
          </a:solidFill>
          <a:ln w="38100">
            <a:solidFill>
              <a:srgbClr val="000000"/>
            </a:solidFill>
            <a:prstDash val="solid"/>
            <a:round/>
            <a:headEnd/>
            <a:tailEnd/>
          </a:ln>
          <a:scene3d>
            <a:camera prst="isometricOffAxis1Top"/>
            <a:lightRig rig="threePt" dir="t"/>
          </a:scene3d>
          <a:sp3d extrusionH="57150">
            <a:bevelT/>
          </a:sp3d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79" name="Freeform 15"/>
          <p:cNvSpPr>
            <a:spLocks/>
          </p:cNvSpPr>
          <p:nvPr/>
        </p:nvSpPr>
        <p:spPr bwMode="auto">
          <a:xfrm>
            <a:off x="5630689" y="1628795"/>
            <a:ext cx="1212625" cy="1212625"/>
          </a:xfrm>
          <a:custGeom>
            <a:avLst/>
            <a:gdLst>
              <a:gd name="T0" fmla="*/ 86 w 570"/>
              <a:gd name="T1" fmla="*/ 230 h 570"/>
              <a:gd name="T2" fmla="*/ 72 w 570"/>
              <a:gd name="T3" fmla="*/ 226 h 570"/>
              <a:gd name="T4" fmla="*/ 58 w 570"/>
              <a:gd name="T5" fmla="*/ 226 h 570"/>
              <a:gd name="T6" fmla="*/ 36 w 570"/>
              <a:gd name="T7" fmla="*/ 230 h 570"/>
              <a:gd name="T8" fmla="*/ 16 w 570"/>
              <a:gd name="T9" fmla="*/ 244 h 570"/>
              <a:gd name="T10" fmla="*/ 4 w 570"/>
              <a:gd name="T11" fmla="*/ 262 h 570"/>
              <a:gd name="T12" fmla="*/ 0 w 570"/>
              <a:gd name="T13" fmla="*/ 284 h 570"/>
              <a:gd name="T14" fmla="*/ 0 w 570"/>
              <a:gd name="T15" fmla="*/ 296 h 570"/>
              <a:gd name="T16" fmla="*/ 10 w 570"/>
              <a:gd name="T17" fmla="*/ 318 h 570"/>
              <a:gd name="T18" fmla="*/ 26 w 570"/>
              <a:gd name="T19" fmla="*/ 334 h 570"/>
              <a:gd name="T20" fmla="*/ 48 w 570"/>
              <a:gd name="T21" fmla="*/ 344 h 570"/>
              <a:gd name="T22" fmla="*/ 58 w 570"/>
              <a:gd name="T23" fmla="*/ 344 h 570"/>
              <a:gd name="T24" fmla="*/ 86 w 570"/>
              <a:gd name="T25" fmla="*/ 340 h 570"/>
              <a:gd name="T26" fmla="*/ 230 w 570"/>
              <a:gd name="T27" fmla="*/ 484 h 570"/>
              <a:gd name="T28" fmla="*/ 226 w 570"/>
              <a:gd name="T29" fmla="*/ 498 h 570"/>
              <a:gd name="T30" fmla="*/ 226 w 570"/>
              <a:gd name="T31" fmla="*/ 510 h 570"/>
              <a:gd name="T32" fmla="*/ 230 w 570"/>
              <a:gd name="T33" fmla="*/ 534 h 570"/>
              <a:gd name="T34" fmla="*/ 242 w 570"/>
              <a:gd name="T35" fmla="*/ 552 h 570"/>
              <a:gd name="T36" fmla="*/ 262 w 570"/>
              <a:gd name="T37" fmla="*/ 566 h 570"/>
              <a:gd name="T38" fmla="*/ 284 w 570"/>
              <a:gd name="T39" fmla="*/ 570 h 570"/>
              <a:gd name="T40" fmla="*/ 296 w 570"/>
              <a:gd name="T41" fmla="*/ 570 h 570"/>
              <a:gd name="T42" fmla="*/ 318 w 570"/>
              <a:gd name="T43" fmla="*/ 560 h 570"/>
              <a:gd name="T44" fmla="*/ 334 w 570"/>
              <a:gd name="T45" fmla="*/ 544 h 570"/>
              <a:gd name="T46" fmla="*/ 344 w 570"/>
              <a:gd name="T47" fmla="*/ 522 h 570"/>
              <a:gd name="T48" fmla="*/ 344 w 570"/>
              <a:gd name="T49" fmla="*/ 510 h 570"/>
              <a:gd name="T50" fmla="*/ 340 w 570"/>
              <a:gd name="T51" fmla="*/ 484 h 570"/>
              <a:gd name="T52" fmla="*/ 482 w 570"/>
              <a:gd name="T53" fmla="*/ 340 h 570"/>
              <a:gd name="T54" fmla="*/ 498 w 570"/>
              <a:gd name="T55" fmla="*/ 344 h 570"/>
              <a:gd name="T56" fmla="*/ 510 w 570"/>
              <a:gd name="T57" fmla="*/ 344 h 570"/>
              <a:gd name="T58" fmla="*/ 534 w 570"/>
              <a:gd name="T59" fmla="*/ 340 h 570"/>
              <a:gd name="T60" fmla="*/ 552 w 570"/>
              <a:gd name="T61" fmla="*/ 326 h 570"/>
              <a:gd name="T62" fmla="*/ 566 w 570"/>
              <a:gd name="T63" fmla="*/ 308 h 570"/>
              <a:gd name="T64" fmla="*/ 570 w 570"/>
              <a:gd name="T65" fmla="*/ 284 h 570"/>
              <a:gd name="T66" fmla="*/ 568 w 570"/>
              <a:gd name="T67" fmla="*/ 274 h 570"/>
              <a:gd name="T68" fmla="*/ 560 w 570"/>
              <a:gd name="T69" fmla="*/ 252 h 570"/>
              <a:gd name="T70" fmla="*/ 544 w 570"/>
              <a:gd name="T71" fmla="*/ 236 h 570"/>
              <a:gd name="T72" fmla="*/ 522 w 570"/>
              <a:gd name="T73" fmla="*/ 226 h 570"/>
              <a:gd name="T74" fmla="*/ 510 w 570"/>
              <a:gd name="T75" fmla="*/ 226 h 570"/>
              <a:gd name="T76" fmla="*/ 482 w 570"/>
              <a:gd name="T77" fmla="*/ 230 h 570"/>
              <a:gd name="T78" fmla="*/ 340 w 570"/>
              <a:gd name="T79" fmla="*/ 86 h 570"/>
              <a:gd name="T80" fmla="*/ 344 w 570"/>
              <a:gd name="T81" fmla="*/ 72 h 570"/>
              <a:gd name="T82" fmla="*/ 344 w 570"/>
              <a:gd name="T83" fmla="*/ 60 h 570"/>
              <a:gd name="T84" fmla="*/ 340 w 570"/>
              <a:gd name="T85" fmla="*/ 36 h 570"/>
              <a:gd name="T86" fmla="*/ 326 w 570"/>
              <a:gd name="T87" fmla="*/ 18 h 570"/>
              <a:gd name="T88" fmla="*/ 308 w 570"/>
              <a:gd name="T89" fmla="*/ 4 h 570"/>
              <a:gd name="T90" fmla="*/ 284 w 570"/>
              <a:gd name="T91" fmla="*/ 0 h 570"/>
              <a:gd name="T92" fmla="*/ 272 w 570"/>
              <a:gd name="T93" fmla="*/ 0 h 570"/>
              <a:gd name="T94" fmla="*/ 252 w 570"/>
              <a:gd name="T95" fmla="*/ 10 h 570"/>
              <a:gd name="T96" fmla="*/ 236 w 570"/>
              <a:gd name="T97" fmla="*/ 26 h 570"/>
              <a:gd name="T98" fmla="*/ 226 w 570"/>
              <a:gd name="T99" fmla="*/ 48 h 570"/>
              <a:gd name="T100" fmla="*/ 226 w 570"/>
              <a:gd name="T101" fmla="*/ 60 h 570"/>
              <a:gd name="T102" fmla="*/ 230 w 570"/>
              <a:gd name="T103" fmla="*/ 86 h 5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570" h="570">
                <a:moveTo>
                  <a:pt x="86" y="86"/>
                </a:moveTo>
                <a:lnTo>
                  <a:pt x="86" y="230"/>
                </a:lnTo>
                <a:lnTo>
                  <a:pt x="86" y="230"/>
                </a:lnTo>
                <a:lnTo>
                  <a:pt x="72" y="226"/>
                </a:lnTo>
                <a:lnTo>
                  <a:pt x="58" y="226"/>
                </a:lnTo>
                <a:lnTo>
                  <a:pt x="58" y="226"/>
                </a:lnTo>
                <a:lnTo>
                  <a:pt x="48" y="226"/>
                </a:lnTo>
                <a:lnTo>
                  <a:pt x="36" y="230"/>
                </a:lnTo>
                <a:lnTo>
                  <a:pt x="26" y="236"/>
                </a:lnTo>
                <a:lnTo>
                  <a:pt x="16" y="244"/>
                </a:lnTo>
                <a:lnTo>
                  <a:pt x="10" y="252"/>
                </a:lnTo>
                <a:lnTo>
                  <a:pt x="4" y="262"/>
                </a:lnTo>
                <a:lnTo>
                  <a:pt x="0" y="274"/>
                </a:lnTo>
                <a:lnTo>
                  <a:pt x="0" y="284"/>
                </a:lnTo>
                <a:lnTo>
                  <a:pt x="0" y="284"/>
                </a:lnTo>
                <a:lnTo>
                  <a:pt x="0" y="296"/>
                </a:lnTo>
                <a:lnTo>
                  <a:pt x="4" y="308"/>
                </a:lnTo>
                <a:lnTo>
                  <a:pt x="10" y="318"/>
                </a:lnTo>
                <a:lnTo>
                  <a:pt x="16" y="326"/>
                </a:lnTo>
                <a:lnTo>
                  <a:pt x="26" y="334"/>
                </a:lnTo>
                <a:lnTo>
                  <a:pt x="36" y="340"/>
                </a:lnTo>
                <a:lnTo>
                  <a:pt x="48" y="344"/>
                </a:lnTo>
                <a:lnTo>
                  <a:pt x="58" y="344"/>
                </a:lnTo>
                <a:lnTo>
                  <a:pt x="58" y="344"/>
                </a:lnTo>
                <a:lnTo>
                  <a:pt x="72" y="344"/>
                </a:lnTo>
                <a:lnTo>
                  <a:pt x="86" y="340"/>
                </a:lnTo>
                <a:lnTo>
                  <a:pt x="86" y="484"/>
                </a:lnTo>
                <a:lnTo>
                  <a:pt x="230" y="484"/>
                </a:lnTo>
                <a:lnTo>
                  <a:pt x="230" y="484"/>
                </a:lnTo>
                <a:lnTo>
                  <a:pt x="226" y="498"/>
                </a:lnTo>
                <a:lnTo>
                  <a:pt x="226" y="510"/>
                </a:lnTo>
                <a:lnTo>
                  <a:pt x="226" y="510"/>
                </a:lnTo>
                <a:lnTo>
                  <a:pt x="226" y="522"/>
                </a:lnTo>
                <a:lnTo>
                  <a:pt x="230" y="534"/>
                </a:lnTo>
                <a:lnTo>
                  <a:pt x="236" y="544"/>
                </a:lnTo>
                <a:lnTo>
                  <a:pt x="242" y="552"/>
                </a:lnTo>
                <a:lnTo>
                  <a:pt x="252" y="560"/>
                </a:lnTo>
                <a:lnTo>
                  <a:pt x="262" y="566"/>
                </a:lnTo>
                <a:lnTo>
                  <a:pt x="272" y="570"/>
                </a:lnTo>
                <a:lnTo>
                  <a:pt x="284" y="570"/>
                </a:lnTo>
                <a:lnTo>
                  <a:pt x="284" y="570"/>
                </a:lnTo>
                <a:lnTo>
                  <a:pt x="296" y="570"/>
                </a:lnTo>
                <a:lnTo>
                  <a:pt x="308" y="566"/>
                </a:lnTo>
                <a:lnTo>
                  <a:pt x="318" y="560"/>
                </a:lnTo>
                <a:lnTo>
                  <a:pt x="326" y="552"/>
                </a:lnTo>
                <a:lnTo>
                  <a:pt x="334" y="544"/>
                </a:lnTo>
                <a:lnTo>
                  <a:pt x="340" y="534"/>
                </a:lnTo>
                <a:lnTo>
                  <a:pt x="344" y="522"/>
                </a:lnTo>
                <a:lnTo>
                  <a:pt x="344" y="510"/>
                </a:lnTo>
                <a:lnTo>
                  <a:pt x="344" y="510"/>
                </a:lnTo>
                <a:lnTo>
                  <a:pt x="344" y="498"/>
                </a:lnTo>
                <a:lnTo>
                  <a:pt x="340" y="484"/>
                </a:lnTo>
                <a:lnTo>
                  <a:pt x="482" y="484"/>
                </a:lnTo>
                <a:lnTo>
                  <a:pt x="482" y="340"/>
                </a:lnTo>
                <a:lnTo>
                  <a:pt x="482" y="340"/>
                </a:lnTo>
                <a:lnTo>
                  <a:pt x="498" y="344"/>
                </a:lnTo>
                <a:lnTo>
                  <a:pt x="510" y="344"/>
                </a:lnTo>
                <a:lnTo>
                  <a:pt x="510" y="344"/>
                </a:lnTo>
                <a:lnTo>
                  <a:pt x="522" y="344"/>
                </a:lnTo>
                <a:lnTo>
                  <a:pt x="534" y="340"/>
                </a:lnTo>
                <a:lnTo>
                  <a:pt x="544" y="334"/>
                </a:lnTo>
                <a:lnTo>
                  <a:pt x="552" y="326"/>
                </a:lnTo>
                <a:lnTo>
                  <a:pt x="560" y="318"/>
                </a:lnTo>
                <a:lnTo>
                  <a:pt x="566" y="308"/>
                </a:lnTo>
                <a:lnTo>
                  <a:pt x="568" y="296"/>
                </a:lnTo>
                <a:lnTo>
                  <a:pt x="570" y="284"/>
                </a:lnTo>
                <a:lnTo>
                  <a:pt x="570" y="284"/>
                </a:lnTo>
                <a:lnTo>
                  <a:pt x="568" y="274"/>
                </a:lnTo>
                <a:lnTo>
                  <a:pt x="566" y="262"/>
                </a:lnTo>
                <a:lnTo>
                  <a:pt x="560" y="252"/>
                </a:lnTo>
                <a:lnTo>
                  <a:pt x="552" y="244"/>
                </a:lnTo>
                <a:lnTo>
                  <a:pt x="544" y="236"/>
                </a:lnTo>
                <a:lnTo>
                  <a:pt x="534" y="230"/>
                </a:lnTo>
                <a:lnTo>
                  <a:pt x="522" y="226"/>
                </a:lnTo>
                <a:lnTo>
                  <a:pt x="510" y="226"/>
                </a:lnTo>
                <a:lnTo>
                  <a:pt x="510" y="226"/>
                </a:lnTo>
                <a:lnTo>
                  <a:pt x="498" y="226"/>
                </a:lnTo>
                <a:lnTo>
                  <a:pt x="482" y="230"/>
                </a:lnTo>
                <a:lnTo>
                  <a:pt x="482" y="86"/>
                </a:lnTo>
                <a:lnTo>
                  <a:pt x="340" y="86"/>
                </a:lnTo>
                <a:lnTo>
                  <a:pt x="340" y="86"/>
                </a:lnTo>
                <a:lnTo>
                  <a:pt x="344" y="72"/>
                </a:lnTo>
                <a:lnTo>
                  <a:pt x="344" y="60"/>
                </a:lnTo>
                <a:lnTo>
                  <a:pt x="344" y="60"/>
                </a:lnTo>
                <a:lnTo>
                  <a:pt x="344" y="48"/>
                </a:lnTo>
                <a:lnTo>
                  <a:pt x="340" y="36"/>
                </a:lnTo>
                <a:lnTo>
                  <a:pt x="334" y="26"/>
                </a:lnTo>
                <a:lnTo>
                  <a:pt x="326" y="18"/>
                </a:lnTo>
                <a:lnTo>
                  <a:pt x="318" y="10"/>
                </a:lnTo>
                <a:lnTo>
                  <a:pt x="308" y="4"/>
                </a:lnTo>
                <a:lnTo>
                  <a:pt x="296" y="0"/>
                </a:lnTo>
                <a:lnTo>
                  <a:pt x="284" y="0"/>
                </a:lnTo>
                <a:lnTo>
                  <a:pt x="284" y="0"/>
                </a:lnTo>
                <a:lnTo>
                  <a:pt x="272" y="0"/>
                </a:lnTo>
                <a:lnTo>
                  <a:pt x="262" y="4"/>
                </a:lnTo>
                <a:lnTo>
                  <a:pt x="252" y="10"/>
                </a:lnTo>
                <a:lnTo>
                  <a:pt x="242" y="18"/>
                </a:lnTo>
                <a:lnTo>
                  <a:pt x="236" y="26"/>
                </a:lnTo>
                <a:lnTo>
                  <a:pt x="230" y="36"/>
                </a:lnTo>
                <a:lnTo>
                  <a:pt x="226" y="48"/>
                </a:lnTo>
                <a:lnTo>
                  <a:pt x="226" y="60"/>
                </a:lnTo>
                <a:lnTo>
                  <a:pt x="226" y="60"/>
                </a:lnTo>
                <a:lnTo>
                  <a:pt x="226" y="72"/>
                </a:lnTo>
                <a:lnTo>
                  <a:pt x="230" y="86"/>
                </a:lnTo>
                <a:lnTo>
                  <a:pt x="86" y="86"/>
                </a:lnTo>
                <a:close/>
              </a:path>
            </a:pathLst>
          </a:custGeom>
          <a:solidFill>
            <a:srgbClr val="FF0000"/>
          </a:solidFill>
          <a:ln w="38100">
            <a:solidFill>
              <a:srgbClr val="000000"/>
            </a:solidFill>
            <a:prstDash val="solid"/>
            <a:round/>
            <a:headEnd/>
            <a:tailEnd/>
          </a:ln>
          <a:scene3d>
            <a:camera prst="isometricTopUp"/>
            <a:lightRig rig="threePt" dir="t"/>
          </a:scene3d>
          <a:sp3d extrusionH="57150">
            <a:bevelT/>
          </a:sp3d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80" name="Freeform 12"/>
          <p:cNvSpPr>
            <a:spLocks/>
          </p:cNvSpPr>
          <p:nvPr/>
        </p:nvSpPr>
        <p:spPr bwMode="auto">
          <a:xfrm>
            <a:off x="3294425" y="3494536"/>
            <a:ext cx="842456" cy="846711"/>
          </a:xfrm>
          <a:custGeom>
            <a:avLst/>
            <a:gdLst>
              <a:gd name="T0" fmla="*/ 0 w 396"/>
              <a:gd name="T1" fmla="*/ 146 h 398"/>
              <a:gd name="T2" fmla="*/ 18 w 396"/>
              <a:gd name="T3" fmla="*/ 142 h 398"/>
              <a:gd name="T4" fmla="*/ 34 w 396"/>
              <a:gd name="T5" fmla="*/ 140 h 398"/>
              <a:gd name="T6" fmla="*/ 58 w 396"/>
              <a:gd name="T7" fmla="*/ 144 h 398"/>
              <a:gd name="T8" fmla="*/ 76 w 396"/>
              <a:gd name="T9" fmla="*/ 158 h 398"/>
              <a:gd name="T10" fmla="*/ 90 w 396"/>
              <a:gd name="T11" fmla="*/ 176 h 398"/>
              <a:gd name="T12" fmla="*/ 94 w 396"/>
              <a:gd name="T13" fmla="*/ 198 h 398"/>
              <a:gd name="T14" fmla="*/ 92 w 396"/>
              <a:gd name="T15" fmla="*/ 210 h 398"/>
              <a:gd name="T16" fmla="*/ 84 w 396"/>
              <a:gd name="T17" fmla="*/ 232 h 398"/>
              <a:gd name="T18" fmla="*/ 68 w 396"/>
              <a:gd name="T19" fmla="*/ 248 h 398"/>
              <a:gd name="T20" fmla="*/ 46 w 396"/>
              <a:gd name="T21" fmla="*/ 258 h 398"/>
              <a:gd name="T22" fmla="*/ 34 w 396"/>
              <a:gd name="T23" fmla="*/ 258 h 398"/>
              <a:gd name="T24" fmla="*/ 0 w 396"/>
              <a:gd name="T25" fmla="*/ 252 h 398"/>
              <a:gd name="T26" fmla="*/ 144 w 396"/>
              <a:gd name="T27" fmla="*/ 398 h 398"/>
              <a:gd name="T28" fmla="*/ 140 w 396"/>
              <a:gd name="T29" fmla="*/ 378 h 398"/>
              <a:gd name="T30" fmla="*/ 138 w 396"/>
              <a:gd name="T31" fmla="*/ 362 h 398"/>
              <a:gd name="T32" fmla="*/ 142 w 396"/>
              <a:gd name="T33" fmla="*/ 338 h 398"/>
              <a:gd name="T34" fmla="*/ 156 w 396"/>
              <a:gd name="T35" fmla="*/ 320 h 398"/>
              <a:gd name="T36" fmla="*/ 174 w 396"/>
              <a:gd name="T37" fmla="*/ 306 h 398"/>
              <a:gd name="T38" fmla="*/ 198 w 396"/>
              <a:gd name="T39" fmla="*/ 302 h 398"/>
              <a:gd name="T40" fmla="*/ 210 w 396"/>
              <a:gd name="T41" fmla="*/ 304 h 398"/>
              <a:gd name="T42" fmla="*/ 230 w 396"/>
              <a:gd name="T43" fmla="*/ 312 h 398"/>
              <a:gd name="T44" fmla="*/ 246 w 396"/>
              <a:gd name="T45" fmla="*/ 328 h 398"/>
              <a:gd name="T46" fmla="*/ 256 w 396"/>
              <a:gd name="T47" fmla="*/ 350 h 398"/>
              <a:gd name="T48" fmla="*/ 256 w 396"/>
              <a:gd name="T49" fmla="*/ 362 h 398"/>
              <a:gd name="T50" fmla="*/ 250 w 396"/>
              <a:gd name="T51" fmla="*/ 398 h 398"/>
              <a:gd name="T52" fmla="*/ 396 w 396"/>
              <a:gd name="T53" fmla="*/ 252 h 398"/>
              <a:gd name="T54" fmla="*/ 376 w 396"/>
              <a:gd name="T55" fmla="*/ 256 h 398"/>
              <a:gd name="T56" fmla="*/ 360 w 396"/>
              <a:gd name="T57" fmla="*/ 258 h 398"/>
              <a:gd name="T58" fmla="*/ 336 w 396"/>
              <a:gd name="T59" fmla="*/ 254 h 398"/>
              <a:gd name="T60" fmla="*/ 318 w 396"/>
              <a:gd name="T61" fmla="*/ 240 h 398"/>
              <a:gd name="T62" fmla="*/ 304 w 396"/>
              <a:gd name="T63" fmla="*/ 222 h 398"/>
              <a:gd name="T64" fmla="*/ 300 w 396"/>
              <a:gd name="T65" fmla="*/ 198 h 398"/>
              <a:gd name="T66" fmla="*/ 302 w 396"/>
              <a:gd name="T67" fmla="*/ 188 h 398"/>
              <a:gd name="T68" fmla="*/ 310 w 396"/>
              <a:gd name="T69" fmla="*/ 166 h 398"/>
              <a:gd name="T70" fmla="*/ 326 w 396"/>
              <a:gd name="T71" fmla="*/ 150 h 398"/>
              <a:gd name="T72" fmla="*/ 348 w 396"/>
              <a:gd name="T73" fmla="*/ 140 h 398"/>
              <a:gd name="T74" fmla="*/ 360 w 396"/>
              <a:gd name="T75" fmla="*/ 140 h 398"/>
              <a:gd name="T76" fmla="*/ 396 w 396"/>
              <a:gd name="T77" fmla="*/ 146 h 398"/>
              <a:gd name="T78" fmla="*/ 250 w 396"/>
              <a:gd name="T79" fmla="*/ 0 h 398"/>
              <a:gd name="T80" fmla="*/ 254 w 396"/>
              <a:gd name="T81" fmla="*/ 20 h 398"/>
              <a:gd name="T82" fmla="*/ 256 w 396"/>
              <a:gd name="T83" fmla="*/ 36 h 398"/>
              <a:gd name="T84" fmla="*/ 252 w 396"/>
              <a:gd name="T85" fmla="*/ 60 h 398"/>
              <a:gd name="T86" fmla="*/ 240 w 396"/>
              <a:gd name="T87" fmla="*/ 78 h 398"/>
              <a:gd name="T88" fmla="*/ 220 w 396"/>
              <a:gd name="T89" fmla="*/ 92 h 398"/>
              <a:gd name="T90" fmla="*/ 198 w 396"/>
              <a:gd name="T91" fmla="*/ 96 h 398"/>
              <a:gd name="T92" fmla="*/ 186 w 396"/>
              <a:gd name="T93" fmla="*/ 94 h 398"/>
              <a:gd name="T94" fmla="*/ 164 w 396"/>
              <a:gd name="T95" fmla="*/ 86 h 398"/>
              <a:gd name="T96" fmla="*/ 148 w 396"/>
              <a:gd name="T97" fmla="*/ 70 h 398"/>
              <a:gd name="T98" fmla="*/ 138 w 396"/>
              <a:gd name="T99" fmla="*/ 48 h 398"/>
              <a:gd name="T100" fmla="*/ 138 w 396"/>
              <a:gd name="T101" fmla="*/ 36 h 398"/>
              <a:gd name="T102" fmla="*/ 144 w 396"/>
              <a:gd name="T103" fmla="*/ 0 h 3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396" h="398">
                <a:moveTo>
                  <a:pt x="0" y="0"/>
                </a:moveTo>
                <a:lnTo>
                  <a:pt x="0" y="146"/>
                </a:lnTo>
                <a:lnTo>
                  <a:pt x="0" y="146"/>
                </a:lnTo>
                <a:lnTo>
                  <a:pt x="18" y="142"/>
                </a:lnTo>
                <a:lnTo>
                  <a:pt x="34" y="140"/>
                </a:lnTo>
                <a:lnTo>
                  <a:pt x="34" y="140"/>
                </a:lnTo>
                <a:lnTo>
                  <a:pt x="46" y="140"/>
                </a:lnTo>
                <a:lnTo>
                  <a:pt x="58" y="144"/>
                </a:lnTo>
                <a:lnTo>
                  <a:pt x="68" y="150"/>
                </a:lnTo>
                <a:lnTo>
                  <a:pt x="76" y="158"/>
                </a:lnTo>
                <a:lnTo>
                  <a:pt x="84" y="166"/>
                </a:lnTo>
                <a:lnTo>
                  <a:pt x="90" y="176"/>
                </a:lnTo>
                <a:lnTo>
                  <a:pt x="92" y="188"/>
                </a:lnTo>
                <a:lnTo>
                  <a:pt x="94" y="198"/>
                </a:lnTo>
                <a:lnTo>
                  <a:pt x="94" y="198"/>
                </a:lnTo>
                <a:lnTo>
                  <a:pt x="92" y="210"/>
                </a:lnTo>
                <a:lnTo>
                  <a:pt x="90" y="222"/>
                </a:lnTo>
                <a:lnTo>
                  <a:pt x="84" y="232"/>
                </a:lnTo>
                <a:lnTo>
                  <a:pt x="76" y="240"/>
                </a:lnTo>
                <a:lnTo>
                  <a:pt x="68" y="248"/>
                </a:lnTo>
                <a:lnTo>
                  <a:pt x="58" y="254"/>
                </a:lnTo>
                <a:lnTo>
                  <a:pt x="46" y="258"/>
                </a:lnTo>
                <a:lnTo>
                  <a:pt x="34" y="258"/>
                </a:lnTo>
                <a:lnTo>
                  <a:pt x="34" y="258"/>
                </a:lnTo>
                <a:lnTo>
                  <a:pt x="18" y="256"/>
                </a:lnTo>
                <a:lnTo>
                  <a:pt x="0" y="252"/>
                </a:lnTo>
                <a:lnTo>
                  <a:pt x="0" y="398"/>
                </a:lnTo>
                <a:lnTo>
                  <a:pt x="144" y="398"/>
                </a:lnTo>
                <a:lnTo>
                  <a:pt x="144" y="398"/>
                </a:lnTo>
                <a:lnTo>
                  <a:pt x="140" y="378"/>
                </a:lnTo>
                <a:lnTo>
                  <a:pt x="138" y="362"/>
                </a:lnTo>
                <a:lnTo>
                  <a:pt x="138" y="362"/>
                </a:lnTo>
                <a:lnTo>
                  <a:pt x="138" y="350"/>
                </a:lnTo>
                <a:lnTo>
                  <a:pt x="142" y="338"/>
                </a:lnTo>
                <a:lnTo>
                  <a:pt x="148" y="328"/>
                </a:lnTo>
                <a:lnTo>
                  <a:pt x="156" y="320"/>
                </a:lnTo>
                <a:lnTo>
                  <a:pt x="164" y="312"/>
                </a:lnTo>
                <a:lnTo>
                  <a:pt x="174" y="306"/>
                </a:lnTo>
                <a:lnTo>
                  <a:pt x="186" y="304"/>
                </a:lnTo>
                <a:lnTo>
                  <a:pt x="198" y="302"/>
                </a:lnTo>
                <a:lnTo>
                  <a:pt x="198" y="302"/>
                </a:lnTo>
                <a:lnTo>
                  <a:pt x="210" y="304"/>
                </a:lnTo>
                <a:lnTo>
                  <a:pt x="220" y="306"/>
                </a:lnTo>
                <a:lnTo>
                  <a:pt x="230" y="312"/>
                </a:lnTo>
                <a:lnTo>
                  <a:pt x="240" y="320"/>
                </a:lnTo>
                <a:lnTo>
                  <a:pt x="246" y="328"/>
                </a:lnTo>
                <a:lnTo>
                  <a:pt x="252" y="338"/>
                </a:lnTo>
                <a:lnTo>
                  <a:pt x="256" y="350"/>
                </a:lnTo>
                <a:lnTo>
                  <a:pt x="256" y="362"/>
                </a:lnTo>
                <a:lnTo>
                  <a:pt x="256" y="362"/>
                </a:lnTo>
                <a:lnTo>
                  <a:pt x="254" y="378"/>
                </a:lnTo>
                <a:lnTo>
                  <a:pt x="250" y="398"/>
                </a:lnTo>
                <a:lnTo>
                  <a:pt x="396" y="398"/>
                </a:lnTo>
                <a:lnTo>
                  <a:pt x="396" y="252"/>
                </a:lnTo>
                <a:lnTo>
                  <a:pt x="396" y="252"/>
                </a:lnTo>
                <a:lnTo>
                  <a:pt x="376" y="256"/>
                </a:lnTo>
                <a:lnTo>
                  <a:pt x="360" y="258"/>
                </a:lnTo>
                <a:lnTo>
                  <a:pt x="360" y="258"/>
                </a:lnTo>
                <a:lnTo>
                  <a:pt x="348" y="258"/>
                </a:lnTo>
                <a:lnTo>
                  <a:pt x="336" y="254"/>
                </a:lnTo>
                <a:lnTo>
                  <a:pt x="326" y="248"/>
                </a:lnTo>
                <a:lnTo>
                  <a:pt x="318" y="240"/>
                </a:lnTo>
                <a:lnTo>
                  <a:pt x="310" y="232"/>
                </a:lnTo>
                <a:lnTo>
                  <a:pt x="304" y="222"/>
                </a:lnTo>
                <a:lnTo>
                  <a:pt x="302" y="210"/>
                </a:lnTo>
                <a:lnTo>
                  <a:pt x="300" y="198"/>
                </a:lnTo>
                <a:lnTo>
                  <a:pt x="300" y="198"/>
                </a:lnTo>
                <a:lnTo>
                  <a:pt x="302" y="188"/>
                </a:lnTo>
                <a:lnTo>
                  <a:pt x="304" y="176"/>
                </a:lnTo>
                <a:lnTo>
                  <a:pt x="310" y="166"/>
                </a:lnTo>
                <a:lnTo>
                  <a:pt x="318" y="158"/>
                </a:lnTo>
                <a:lnTo>
                  <a:pt x="326" y="150"/>
                </a:lnTo>
                <a:lnTo>
                  <a:pt x="336" y="144"/>
                </a:lnTo>
                <a:lnTo>
                  <a:pt x="348" y="140"/>
                </a:lnTo>
                <a:lnTo>
                  <a:pt x="360" y="140"/>
                </a:lnTo>
                <a:lnTo>
                  <a:pt x="360" y="140"/>
                </a:lnTo>
                <a:lnTo>
                  <a:pt x="376" y="142"/>
                </a:lnTo>
                <a:lnTo>
                  <a:pt x="396" y="146"/>
                </a:lnTo>
                <a:lnTo>
                  <a:pt x="396" y="0"/>
                </a:lnTo>
                <a:lnTo>
                  <a:pt x="250" y="0"/>
                </a:lnTo>
                <a:lnTo>
                  <a:pt x="250" y="0"/>
                </a:lnTo>
                <a:lnTo>
                  <a:pt x="254" y="20"/>
                </a:lnTo>
                <a:lnTo>
                  <a:pt x="256" y="36"/>
                </a:lnTo>
                <a:lnTo>
                  <a:pt x="256" y="36"/>
                </a:lnTo>
                <a:lnTo>
                  <a:pt x="256" y="48"/>
                </a:lnTo>
                <a:lnTo>
                  <a:pt x="252" y="60"/>
                </a:lnTo>
                <a:lnTo>
                  <a:pt x="246" y="70"/>
                </a:lnTo>
                <a:lnTo>
                  <a:pt x="240" y="78"/>
                </a:lnTo>
                <a:lnTo>
                  <a:pt x="230" y="86"/>
                </a:lnTo>
                <a:lnTo>
                  <a:pt x="220" y="92"/>
                </a:lnTo>
                <a:lnTo>
                  <a:pt x="210" y="94"/>
                </a:lnTo>
                <a:lnTo>
                  <a:pt x="198" y="96"/>
                </a:lnTo>
                <a:lnTo>
                  <a:pt x="198" y="96"/>
                </a:lnTo>
                <a:lnTo>
                  <a:pt x="186" y="94"/>
                </a:lnTo>
                <a:lnTo>
                  <a:pt x="174" y="92"/>
                </a:lnTo>
                <a:lnTo>
                  <a:pt x="164" y="86"/>
                </a:lnTo>
                <a:lnTo>
                  <a:pt x="156" y="78"/>
                </a:lnTo>
                <a:lnTo>
                  <a:pt x="148" y="70"/>
                </a:lnTo>
                <a:lnTo>
                  <a:pt x="142" y="60"/>
                </a:lnTo>
                <a:lnTo>
                  <a:pt x="138" y="48"/>
                </a:lnTo>
                <a:lnTo>
                  <a:pt x="138" y="36"/>
                </a:lnTo>
                <a:lnTo>
                  <a:pt x="138" y="36"/>
                </a:lnTo>
                <a:lnTo>
                  <a:pt x="140" y="20"/>
                </a:lnTo>
                <a:lnTo>
                  <a:pt x="144" y="0"/>
                </a:lnTo>
                <a:lnTo>
                  <a:pt x="0" y="0"/>
                </a:lnTo>
                <a:close/>
              </a:path>
            </a:pathLst>
          </a:custGeom>
          <a:solidFill>
            <a:srgbClr val="C00000"/>
          </a:solidFill>
          <a:ln w="38100">
            <a:solidFill>
              <a:srgbClr val="000000"/>
            </a:solidFill>
            <a:prstDash val="solid"/>
            <a:round/>
            <a:headEnd/>
            <a:tailEnd/>
          </a:ln>
          <a:scene3d>
            <a:camera prst="isometricTopUp"/>
            <a:lightRig rig="threePt" dir="t"/>
          </a:scene3d>
          <a:sp3d extrusionH="57150">
            <a:bevelT/>
          </a:sp3d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81" name="Freeform 16"/>
          <p:cNvSpPr>
            <a:spLocks/>
          </p:cNvSpPr>
          <p:nvPr/>
        </p:nvSpPr>
        <p:spPr bwMode="auto">
          <a:xfrm rot="5400000">
            <a:off x="4045402" y="2575629"/>
            <a:ext cx="1025413" cy="842455"/>
          </a:xfrm>
          <a:custGeom>
            <a:avLst/>
            <a:gdLst>
              <a:gd name="T0" fmla="*/ 86 w 482"/>
              <a:gd name="T1" fmla="*/ 144 h 396"/>
              <a:gd name="T2" fmla="*/ 72 w 482"/>
              <a:gd name="T3" fmla="*/ 140 h 396"/>
              <a:gd name="T4" fmla="*/ 58 w 482"/>
              <a:gd name="T5" fmla="*/ 140 h 396"/>
              <a:gd name="T6" fmla="*/ 36 w 482"/>
              <a:gd name="T7" fmla="*/ 144 h 396"/>
              <a:gd name="T8" fmla="*/ 16 w 482"/>
              <a:gd name="T9" fmla="*/ 156 h 396"/>
              <a:gd name="T10" fmla="*/ 4 w 482"/>
              <a:gd name="T11" fmla="*/ 176 h 396"/>
              <a:gd name="T12" fmla="*/ 0 w 482"/>
              <a:gd name="T13" fmla="*/ 198 h 396"/>
              <a:gd name="T14" fmla="*/ 0 w 482"/>
              <a:gd name="T15" fmla="*/ 210 h 396"/>
              <a:gd name="T16" fmla="*/ 10 w 482"/>
              <a:gd name="T17" fmla="*/ 232 h 396"/>
              <a:gd name="T18" fmla="*/ 26 w 482"/>
              <a:gd name="T19" fmla="*/ 248 h 396"/>
              <a:gd name="T20" fmla="*/ 46 w 482"/>
              <a:gd name="T21" fmla="*/ 256 h 396"/>
              <a:gd name="T22" fmla="*/ 58 w 482"/>
              <a:gd name="T23" fmla="*/ 258 h 396"/>
              <a:gd name="T24" fmla="*/ 86 w 482"/>
              <a:gd name="T25" fmla="*/ 254 h 396"/>
              <a:gd name="T26" fmla="*/ 232 w 482"/>
              <a:gd name="T27" fmla="*/ 396 h 396"/>
              <a:gd name="T28" fmla="*/ 226 w 482"/>
              <a:gd name="T29" fmla="*/ 378 h 396"/>
              <a:gd name="T30" fmla="*/ 226 w 482"/>
              <a:gd name="T31" fmla="*/ 362 h 396"/>
              <a:gd name="T32" fmla="*/ 230 w 482"/>
              <a:gd name="T33" fmla="*/ 338 h 396"/>
              <a:gd name="T34" fmla="*/ 242 w 482"/>
              <a:gd name="T35" fmla="*/ 320 h 396"/>
              <a:gd name="T36" fmla="*/ 262 w 482"/>
              <a:gd name="T37" fmla="*/ 306 h 396"/>
              <a:gd name="T38" fmla="*/ 284 w 482"/>
              <a:gd name="T39" fmla="*/ 302 h 396"/>
              <a:gd name="T40" fmla="*/ 296 w 482"/>
              <a:gd name="T41" fmla="*/ 302 h 396"/>
              <a:gd name="T42" fmla="*/ 318 w 482"/>
              <a:gd name="T43" fmla="*/ 312 h 396"/>
              <a:gd name="T44" fmla="*/ 334 w 482"/>
              <a:gd name="T45" fmla="*/ 328 h 396"/>
              <a:gd name="T46" fmla="*/ 342 w 482"/>
              <a:gd name="T47" fmla="*/ 350 h 396"/>
              <a:gd name="T48" fmla="*/ 344 w 482"/>
              <a:gd name="T49" fmla="*/ 362 h 396"/>
              <a:gd name="T50" fmla="*/ 338 w 482"/>
              <a:gd name="T51" fmla="*/ 396 h 396"/>
              <a:gd name="T52" fmla="*/ 482 w 482"/>
              <a:gd name="T53" fmla="*/ 252 h 396"/>
              <a:gd name="T54" fmla="*/ 464 w 482"/>
              <a:gd name="T55" fmla="*/ 256 h 396"/>
              <a:gd name="T56" fmla="*/ 448 w 482"/>
              <a:gd name="T57" fmla="*/ 258 h 396"/>
              <a:gd name="T58" fmla="*/ 424 w 482"/>
              <a:gd name="T59" fmla="*/ 254 h 396"/>
              <a:gd name="T60" fmla="*/ 406 w 482"/>
              <a:gd name="T61" fmla="*/ 240 h 396"/>
              <a:gd name="T62" fmla="*/ 392 w 482"/>
              <a:gd name="T63" fmla="*/ 222 h 396"/>
              <a:gd name="T64" fmla="*/ 388 w 482"/>
              <a:gd name="T65" fmla="*/ 198 h 396"/>
              <a:gd name="T66" fmla="*/ 388 w 482"/>
              <a:gd name="T67" fmla="*/ 186 h 396"/>
              <a:gd name="T68" fmla="*/ 398 w 482"/>
              <a:gd name="T69" fmla="*/ 166 h 396"/>
              <a:gd name="T70" fmla="*/ 414 w 482"/>
              <a:gd name="T71" fmla="*/ 150 h 396"/>
              <a:gd name="T72" fmla="*/ 436 w 482"/>
              <a:gd name="T73" fmla="*/ 140 h 396"/>
              <a:gd name="T74" fmla="*/ 448 w 482"/>
              <a:gd name="T75" fmla="*/ 140 h 396"/>
              <a:gd name="T76" fmla="*/ 482 w 482"/>
              <a:gd name="T77" fmla="*/ 146 h 396"/>
              <a:gd name="T78" fmla="*/ 338 w 482"/>
              <a:gd name="T79" fmla="*/ 0 h 396"/>
              <a:gd name="T80" fmla="*/ 342 w 482"/>
              <a:gd name="T81" fmla="*/ 20 h 396"/>
              <a:gd name="T82" fmla="*/ 344 w 482"/>
              <a:gd name="T83" fmla="*/ 36 h 396"/>
              <a:gd name="T84" fmla="*/ 340 w 482"/>
              <a:gd name="T85" fmla="*/ 60 h 396"/>
              <a:gd name="T86" fmla="*/ 326 w 482"/>
              <a:gd name="T87" fmla="*/ 78 h 396"/>
              <a:gd name="T88" fmla="*/ 308 w 482"/>
              <a:gd name="T89" fmla="*/ 90 h 396"/>
              <a:gd name="T90" fmla="*/ 284 w 482"/>
              <a:gd name="T91" fmla="*/ 96 h 396"/>
              <a:gd name="T92" fmla="*/ 272 w 482"/>
              <a:gd name="T93" fmla="*/ 94 h 396"/>
              <a:gd name="T94" fmla="*/ 252 w 482"/>
              <a:gd name="T95" fmla="*/ 86 h 396"/>
              <a:gd name="T96" fmla="*/ 236 w 482"/>
              <a:gd name="T97" fmla="*/ 70 h 396"/>
              <a:gd name="T98" fmla="*/ 226 w 482"/>
              <a:gd name="T99" fmla="*/ 48 h 396"/>
              <a:gd name="T100" fmla="*/ 226 w 482"/>
              <a:gd name="T101" fmla="*/ 36 h 396"/>
              <a:gd name="T102" fmla="*/ 232 w 482"/>
              <a:gd name="T103" fmla="*/ 0 h 3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482" h="396">
                <a:moveTo>
                  <a:pt x="86" y="0"/>
                </a:moveTo>
                <a:lnTo>
                  <a:pt x="86" y="144"/>
                </a:lnTo>
                <a:lnTo>
                  <a:pt x="86" y="144"/>
                </a:lnTo>
                <a:lnTo>
                  <a:pt x="72" y="140"/>
                </a:lnTo>
                <a:lnTo>
                  <a:pt x="58" y="140"/>
                </a:lnTo>
                <a:lnTo>
                  <a:pt x="58" y="140"/>
                </a:lnTo>
                <a:lnTo>
                  <a:pt x="46" y="140"/>
                </a:lnTo>
                <a:lnTo>
                  <a:pt x="36" y="144"/>
                </a:lnTo>
                <a:lnTo>
                  <a:pt x="26" y="150"/>
                </a:lnTo>
                <a:lnTo>
                  <a:pt x="16" y="156"/>
                </a:lnTo>
                <a:lnTo>
                  <a:pt x="10" y="166"/>
                </a:lnTo>
                <a:lnTo>
                  <a:pt x="4" y="176"/>
                </a:lnTo>
                <a:lnTo>
                  <a:pt x="0" y="186"/>
                </a:lnTo>
                <a:lnTo>
                  <a:pt x="0" y="198"/>
                </a:lnTo>
                <a:lnTo>
                  <a:pt x="0" y="198"/>
                </a:lnTo>
                <a:lnTo>
                  <a:pt x="0" y="210"/>
                </a:lnTo>
                <a:lnTo>
                  <a:pt x="4" y="222"/>
                </a:lnTo>
                <a:lnTo>
                  <a:pt x="10" y="232"/>
                </a:lnTo>
                <a:lnTo>
                  <a:pt x="16" y="240"/>
                </a:lnTo>
                <a:lnTo>
                  <a:pt x="26" y="248"/>
                </a:lnTo>
                <a:lnTo>
                  <a:pt x="36" y="254"/>
                </a:lnTo>
                <a:lnTo>
                  <a:pt x="46" y="256"/>
                </a:lnTo>
                <a:lnTo>
                  <a:pt x="58" y="258"/>
                </a:lnTo>
                <a:lnTo>
                  <a:pt x="58" y="258"/>
                </a:lnTo>
                <a:lnTo>
                  <a:pt x="72" y="256"/>
                </a:lnTo>
                <a:lnTo>
                  <a:pt x="86" y="254"/>
                </a:lnTo>
                <a:lnTo>
                  <a:pt x="86" y="396"/>
                </a:lnTo>
                <a:lnTo>
                  <a:pt x="232" y="396"/>
                </a:lnTo>
                <a:lnTo>
                  <a:pt x="232" y="396"/>
                </a:lnTo>
                <a:lnTo>
                  <a:pt x="226" y="378"/>
                </a:lnTo>
                <a:lnTo>
                  <a:pt x="226" y="362"/>
                </a:lnTo>
                <a:lnTo>
                  <a:pt x="226" y="362"/>
                </a:lnTo>
                <a:lnTo>
                  <a:pt x="226" y="350"/>
                </a:lnTo>
                <a:lnTo>
                  <a:pt x="230" y="338"/>
                </a:lnTo>
                <a:lnTo>
                  <a:pt x="236" y="328"/>
                </a:lnTo>
                <a:lnTo>
                  <a:pt x="242" y="320"/>
                </a:lnTo>
                <a:lnTo>
                  <a:pt x="252" y="312"/>
                </a:lnTo>
                <a:lnTo>
                  <a:pt x="262" y="306"/>
                </a:lnTo>
                <a:lnTo>
                  <a:pt x="272" y="302"/>
                </a:lnTo>
                <a:lnTo>
                  <a:pt x="284" y="302"/>
                </a:lnTo>
                <a:lnTo>
                  <a:pt x="284" y="302"/>
                </a:lnTo>
                <a:lnTo>
                  <a:pt x="296" y="302"/>
                </a:lnTo>
                <a:lnTo>
                  <a:pt x="308" y="306"/>
                </a:lnTo>
                <a:lnTo>
                  <a:pt x="318" y="312"/>
                </a:lnTo>
                <a:lnTo>
                  <a:pt x="326" y="320"/>
                </a:lnTo>
                <a:lnTo>
                  <a:pt x="334" y="328"/>
                </a:lnTo>
                <a:lnTo>
                  <a:pt x="340" y="338"/>
                </a:lnTo>
                <a:lnTo>
                  <a:pt x="342" y="350"/>
                </a:lnTo>
                <a:lnTo>
                  <a:pt x="344" y="362"/>
                </a:lnTo>
                <a:lnTo>
                  <a:pt x="344" y="362"/>
                </a:lnTo>
                <a:lnTo>
                  <a:pt x="342" y="378"/>
                </a:lnTo>
                <a:lnTo>
                  <a:pt x="338" y="396"/>
                </a:lnTo>
                <a:lnTo>
                  <a:pt x="482" y="396"/>
                </a:lnTo>
                <a:lnTo>
                  <a:pt x="482" y="252"/>
                </a:lnTo>
                <a:lnTo>
                  <a:pt x="482" y="252"/>
                </a:lnTo>
                <a:lnTo>
                  <a:pt x="464" y="256"/>
                </a:lnTo>
                <a:lnTo>
                  <a:pt x="448" y="258"/>
                </a:lnTo>
                <a:lnTo>
                  <a:pt x="448" y="258"/>
                </a:lnTo>
                <a:lnTo>
                  <a:pt x="436" y="256"/>
                </a:lnTo>
                <a:lnTo>
                  <a:pt x="424" y="254"/>
                </a:lnTo>
                <a:lnTo>
                  <a:pt x="414" y="248"/>
                </a:lnTo>
                <a:lnTo>
                  <a:pt x="406" y="240"/>
                </a:lnTo>
                <a:lnTo>
                  <a:pt x="398" y="232"/>
                </a:lnTo>
                <a:lnTo>
                  <a:pt x="392" y="222"/>
                </a:lnTo>
                <a:lnTo>
                  <a:pt x="388" y="210"/>
                </a:lnTo>
                <a:lnTo>
                  <a:pt x="388" y="198"/>
                </a:lnTo>
                <a:lnTo>
                  <a:pt x="388" y="198"/>
                </a:lnTo>
                <a:lnTo>
                  <a:pt x="388" y="186"/>
                </a:lnTo>
                <a:lnTo>
                  <a:pt x="392" y="176"/>
                </a:lnTo>
                <a:lnTo>
                  <a:pt x="398" y="166"/>
                </a:lnTo>
                <a:lnTo>
                  <a:pt x="406" y="156"/>
                </a:lnTo>
                <a:lnTo>
                  <a:pt x="414" y="150"/>
                </a:lnTo>
                <a:lnTo>
                  <a:pt x="424" y="144"/>
                </a:lnTo>
                <a:lnTo>
                  <a:pt x="436" y="140"/>
                </a:lnTo>
                <a:lnTo>
                  <a:pt x="448" y="140"/>
                </a:lnTo>
                <a:lnTo>
                  <a:pt x="448" y="140"/>
                </a:lnTo>
                <a:lnTo>
                  <a:pt x="464" y="140"/>
                </a:lnTo>
                <a:lnTo>
                  <a:pt x="482" y="146"/>
                </a:lnTo>
                <a:lnTo>
                  <a:pt x="482" y="0"/>
                </a:lnTo>
                <a:lnTo>
                  <a:pt x="338" y="0"/>
                </a:lnTo>
                <a:lnTo>
                  <a:pt x="338" y="0"/>
                </a:lnTo>
                <a:lnTo>
                  <a:pt x="342" y="20"/>
                </a:lnTo>
                <a:lnTo>
                  <a:pt x="344" y="36"/>
                </a:lnTo>
                <a:lnTo>
                  <a:pt x="344" y="36"/>
                </a:lnTo>
                <a:lnTo>
                  <a:pt x="342" y="48"/>
                </a:lnTo>
                <a:lnTo>
                  <a:pt x="340" y="60"/>
                </a:lnTo>
                <a:lnTo>
                  <a:pt x="334" y="70"/>
                </a:lnTo>
                <a:lnTo>
                  <a:pt x="326" y="78"/>
                </a:lnTo>
                <a:lnTo>
                  <a:pt x="318" y="86"/>
                </a:lnTo>
                <a:lnTo>
                  <a:pt x="308" y="90"/>
                </a:lnTo>
                <a:lnTo>
                  <a:pt x="296" y="94"/>
                </a:lnTo>
                <a:lnTo>
                  <a:pt x="284" y="96"/>
                </a:lnTo>
                <a:lnTo>
                  <a:pt x="284" y="96"/>
                </a:lnTo>
                <a:lnTo>
                  <a:pt x="272" y="94"/>
                </a:lnTo>
                <a:lnTo>
                  <a:pt x="262" y="90"/>
                </a:lnTo>
                <a:lnTo>
                  <a:pt x="252" y="86"/>
                </a:lnTo>
                <a:lnTo>
                  <a:pt x="242" y="78"/>
                </a:lnTo>
                <a:lnTo>
                  <a:pt x="236" y="70"/>
                </a:lnTo>
                <a:lnTo>
                  <a:pt x="230" y="60"/>
                </a:lnTo>
                <a:lnTo>
                  <a:pt x="226" y="48"/>
                </a:lnTo>
                <a:lnTo>
                  <a:pt x="226" y="36"/>
                </a:lnTo>
                <a:lnTo>
                  <a:pt x="226" y="36"/>
                </a:lnTo>
                <a:lnTo>
                  <a:pt x="226" y="20"/>
                </a:lnTo>
                <a:lnTo>
                  <a:pt x="232" y="0"/>
                </a:lnTo>
                <a:lnTo>
                  <a:pt x="86" y="0"/>
                </a:lnTo>
                <a:close/>
              </a:path>
            </a:pathLst>
          </a:custGeom>
          <a:solidFill>
            <a:srgbClr val="C00000"/>
          </a:solidFill>
          <a:ln w="38100">
            <a:solidFill>
              <a:srgbClr val="000000"/>
            </a:solidFill>
            <a:prstDash val="solid"/>
            <a:round/>
            <a:headEnd/>
            <a:tailEnd/>
          </a:ln>
          <a:scene3d>
            <a:camera prst="isometricOffAxis1Top"/>
            <a:lightRig rig="threePt" dir="t"/>
          </a:scene3d>
          <a:sp3d extrusionH="57150">
            <a:bevelT/>
          </a:sp3d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82" name="Freeform 16"/>
          <p:cNvSpPr>
            <a:spLocks/>
          </p:cNvSpPr>
          <p:nvPr/>
        </p:nvSpPr>
        <p:spPr bwMode="auto">
          <a:xfrm rot="5400000">
            <a:off x="6568879" y="2575629"/>
            <a:ext cx="1025413" cy="842455"/>
          </a:xfrm>
          <a:custGeom>
            <a:avLst/>
            <a:gdLst>
              <a:gd name="T0" fmla="*/ 86 w 482"/>
              <a:gd name="T1" fmla="*/ 144 h 396"/>
              <a:gd name="T2" fmla="*/ 72 w 482"/>
              <a:gd name="T3" fmla="*/ 140 h 396"/>
              <a:gd name="T4" fmla="*/ 58 w 482"/>
              <a:gd name="T5" fmla="*/ 140 h 396"/>
              <a:gd name="T6" fmla="*/ 36 w 482"/>
              <a:gd name="T7" fmla="*/ 144 h 396"/>
              <a:gd name="T8" fmla="*/ 16 w 482"/>
              <a:gd name="T9" fmla="*/ 156 h 396"/>
              <a:gd name="T10" fmla="*/ 4 w 482"/>
              <a:gd name="T11" fmla="*/ 176 h 396"/>
              <a:gd name="T12" fmla="*/ 0 w 482"/>
              <a:gd name="T13" fmla="*/ 198 h 396"/>
              <a:gd name="T14" fmla="*/ 0 w 482"/>
              <a:gd name="T15" fmla="*/ 210 h 396"/>
              <a:gd name="T16" fmla="*/ 10 w 482"/>
              <a:gd name="T17" fmla="*/ 232 h 396"/>
              <a:gd name="T18" fmla="*/ 26 w 482"/>
              <a:gd name="T19" fmla="*/ 248 h 396"/>
              <a:gd name="T20" fmla="*/ 46 w 482"/>
              <a:gd name="T21" fmla="*/ 256 h 396"/>
              <a:gd name="T22" fmla="*/ 58 w 482"/>
              <a:gd name="T23" fmla="*/ 258 h 396"/>
              <a:gd name="T24" fmla="*/ 86 w 482"/>
              <a:gd name="T25" fmla="*/ 254 h 396"/>
              <a:gd name="T26" fmla="*/ 232 w 482"/>
              <a:gd name="T27" fmla="*/ 396 h 396"/>
              <a:gd name="T28" fmla="*/ 226 w 482"/>
              <a:gd name="T29" fmla="*/ 378 h 396"/>
              <a:gd name="T30" fmla="*/ 226 w 482"/>
              <a:gd name="T31" fmla="*/ 362 h 396"/>
              <a:gd name="T32" fmla="*/ 230 w 482"/>
              <a:gd name="T33" fmla="*/ 338 h 396"/>
              <a:gd name="T34" fmla="*/ 242 w 482"/>
              <a:gd name="T35" fmla="*/ 320 h 396"/>
              <a:gd name="T36" fmla="*/ 262 w 482"/>
              <a:gd name="T37" fmla="*/ 306 h 396"/>
              <a:gd name="T38" fmla="*/ 284 w 482"/>
              <a:gd name="T39" fmla="*/ 302 h 396"/>
              <a:gd name="T40" fmla="*/ 296 w 482"/>
              <a:gd name="T41" fmla="*/ 302 h 396"/>
              <a:gd name="T42" fmla="*/ 318 w 482"/>
              <a:gd name="T43" fmla="*/ 312 h 396"/>
              <a:gd name="T44" fmla="*/ 334 w 482"/>
              <a:gd name="T45" fmla="*/ 328 h 396"/>
              <a:gd name="T46" fmla="*/ 342 w 482"/>
              <a:gd name="T47" fmla="*/ 350 h 396"/>
              <a:gd name="T48" fmla="*/ 344 w 482"/>
              <a:gd name="T49" fmla="*/ 362 h 396"/>
              <a:gd name="T50" fmla="*/ 338 w 482"/>
              <a:gd name="T51" fmla="*/ 396 h 396"/>
              <a:gd name="T52" fmla="*/ 482 w 482"/>
              <a:gd name="T53" fmla="*/ 252 h 396"/>
              <a:gd name="T54" fmla="*/ 464 w 482"/>
              <a:gd name="T55" fmla="*/ 256 h 396"/>
              <a:gd name="T56" fmla="*/ 448 w 482"/>
              <a:gd name="T57" fmla="*/ 258 h 396"/>
              <a:gd name="T58" fmla="*/ 424 w 482"/>
              <a:gd name="T59" fmla="*/ 254 h 396"/>
              <a:gd name="T60" fmla="*/ 406 w 482"/>
              <a:gd name="T61" fmla="*/ 240 h 396"/>
              <a:gd name="T62" fmla="*/ 392 w 482"/>
              <a:gd name="T63" fmla="*/ 222 h 396"/>
              <a:gd name="T64" fmla="*/ 388 w 482"/>
              <a:gd name="T65" fmla="*/ 198 h 396"/>
              <a:gd name="T66" fmla="*/ 388 w 482"/>
              <a:gd name="T67" fmla="*/ 186 h 396"/>
              <a:gd name="T68" fmla="*/ 398 w 482"/>
              <a:gd name="T69" fmla="*/ 166 h 396"/>
              <a:gd name="T70" fmla="*/ 414 w 482"/>
              <a:gd name="T71" fmla="*/ 150 h 396"/>
              <a:gd name="T72" fmla="*/ 436 w 482"/>
              <a:gd name="T73" fmla="*/ 140 h 396"/>
              <a:gd name="T74" fmla="*/ 448 w 482"/>
              <a:gd name="T75" fmla="*/ 140 h 396"/>
              <a:gd name="T76" fmla="*/ 482 w 482"/>
              <a:gd name="T77" fmla="*/ 146 h 396"/>
              <a:gd name="T78" fmla="*/ 338 w 482"/>
              <a:gd name="T79" fmla="*/ 0 h 396"/>
              <a:gd name="T80" fmla="*/ 342 w 482"/>
              <a:gd name="T81" fmla="*/ 20 h 396"/>
              <a:gd name="T82" fmla="*/ 344 w 482"/>
              <a:gd name="T83" fmla="*/ 36 h 396"/>
              <a:gd name="T84" fmla="*/ 340 w 482"/>
              <a:gd name="T85" fmla="*/ 60 h 396"/>
              <a:gd name="T86" fmla="*/ 326 w 482"/>
              <a:gd name="T87" fmla="*/ 78 h 396"/>
              <a:gd name="T88" fmla="*/ 308 w 482"/>
              <a:gd name="T89" fmla="*/ 90 h 396"/>
              <a:gd name="T90" fmla="*/ 284 w 482"/>
              <a:gd name="T91" fmla="*/ 96 h 396"/>
              <a:gd name="T92" fmla="*/ 272 w 482"/>
              <a:gd name="T93" fmla="*/ 94 h 396"/>
              <a:gd name="T94" fmla="*/ 252 w 482"/>
              <a:gd name="T95" fmla="*/ 86 h 396"/>
              <a:gd name="T96" fmla="*/ 236 w 482"/>
              <a:gd name="T97" fmla="*/ 70 h 396"/>
              <a:gd name="T98" fmla="*/ 226 w 482"/>
              <a:gd name="T99" fmla="*/ 48 h 396"/>
              <a:gd name="T100" fmla="*/ 226 w 482"/>
              <a:gd name="T101" fmla="*/ 36 h 396"/>
              <a:gd name="T102" fmla="*/ 232 w 482"/>
              <a:gd name="T103" fmla="*/ 0 h 3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482" h="396">
                <a:moveTo>
                  <a:pt x="86" y="0"/>
                </a:moveTo>
                <a:lnTo>
                  <a:pt x="86" y="144"/>
                </a:lnTo>
                <a:lnTo>
                  <a:pt x="86" y="144"/>
                </a:lnTo>
                <a:lnTo>
                  <a:pt x="72" y="140"/>
                </a:lnTo>
                <a:lnTo>
                  <a:pt x="58" y="140"/>
                </a:lnTo>
                <a:lnTo>
                  <a:pt x="58" y="140"/>
                </a:lnTo>
                <a:lnTo>
                  <a:pt x="46" y="140"/>
                </a:lnTo>
                <a:lnTo>
                  <a:pt x="36" y="144"/>
                </a:lnTo>
                <a:lnTo>
                  <a:pt x="26" y="150"/>
                </a:lnTo>
                <a:lnTo>
                  <a:pt x="16" y="156"/>
                </a:lnTo>
                <a:lnTo>
                  <a:pt x="10" y="166"/>
                </a:lnTo>
                <a:lnTo>
                  <a:pt x="4" y="176"/>
                </a:lnTo>
                <a:lnTo>
                  <a:pt x="0" y="186"/>
                </a:lnTo>
                <a:lnTo>
                  <a:pt x="0" y="198"/>
                </a:lnTo>
                <a:lnTo>
                  <a:pt x="0" y="198"/>
                </a:lnTo>
                <a:lnTo>
                  <a:pt x="0" y="210"/>
                </a:lnTo>
                <a:lnTo>
                  <a:pt x="4" y="222"/>
                </a:lnTo>
                <a:lnTo>
                  <a:pt x="10" y="232"/>
                </a:lnTo>
                <a:lnTo>
                  <a:pt x="16" y="240"/>
                </a:lnTo>
                <a:lnTo>
                  <a:pt x="26" y="248"/>
                </a:lnTo>
                <a:lnTo>
                  <a:pt x="36" y="254"/>
                </a:lnTo>
                <a:lnTo>
                  <a:pt x="46" y="256"/>
                </a:lnTo>
                <a:lnTo>
                  <a:pt x="58" y="258"/>
                </a:lnTo>
                <a:lnTo>
                  <a:pt x="58" y="258"/>
                </a:lnTo>
                <a:lnTo>
                  <a:pt x="72" y="256"/>
                </a:lnTo>
                <a:lnTo>
                  <a:pt x="86" y="254"/>
                </a:lnTo>
                <a:lnTo>
                  <a:pt x="86" y="396"/>
                </a:lnTo>
                <a:lnTo>
                  <a:pt x="232" y="396"/>
                </a:lnTo>
                <a:lnTo>
                  <a:pt x="232" y="396"/>
                </a:lnTo>
                <a:lnTo>
                  <a:pt x="226" y="378"/>
                </a:lnTo>
                <a:lnTo>
                  <a:pt x="226" y="362"/>
                </a:lnTo>
                <a:lnTo>
                  <a:pt x="226" y="362"/>
                </a:lnTo>
                <a:lnTo>
                  <a:pt x="226" y="350"/>
                </a:lnTo>
                <a:lnTo>
                  <a:pt x="230" y="338"/>
                </a:lnTo>
                <a:lnTo>
                  <a:pt x="236" y="328"/>
                </a:lnTo>
                <a:lnTo>
                  <a:pt x="242" y="320"/>
                </a:lnTo>
                <a:lnTo>
                  <a:pt x="252" y="312"/>
                </a:lnTo>
                <a:lnTo>
                  <a:pt x="262" y="306"/>
                </a:lnTo>
                <a:lnTo>
                  <a:pt x="272" y="302"/>
                </a:lnTo>
                <a:lnTo>
                  <a:pt x="284" y="302"/>
                </a:lnTo>
                <a:lnTo>
                  <a:pt x="284" y="302"/>
                </a:lnTo>
                <a:lnTo>
                  <a:pt x="296" y="302"/>
                </a:lnTo>
                <a:lnTo>
                  <a:pt x="308" y="306"/>
                </a:lnTo>
                <a:lnTo>
                  <a:pt x="318" y="312"/>
                </a:lnTo>
                <a:lnTo>
                  <a:pt x="326" y="320"/>
                </a:lnTo>
                <a:lnTo>
                  <a:pt x="334" y="328"/>
                </a:lnTo>
                <a:lnTo>
                  <a:pt x="340" y="338"/>
                </a:lnTo>
                <a:lnTo>
                  <a:pt x="342" y="350"/>
                </a:lnTo>
                <a:lnTo>
                  <a:pt x="344" y="362"/>
                </a:lnTo>
                <a:lnTo>
                  <a:pt x="344" y="362"/>
                </a:lnTo>
                <a:lnTo>
                  <a:pt x="342" y="378"/>
                </a:lnTo>
                <a:lnTo>
                  <a:pt x="338" y="396"/>
                </a:lnTo>
                <a:lnTo>
                  <a:pt x="482" y="396"/>
                </a:lnTo>
                <a:lnTo>
                  <a:pt x="482" y="252"/>
                </a:lnTo>
                <a:lnTo>
                  <a:pt x="482" y="252"/>
                </a:lnTo>
                <a:lnTo>
                  <a:pt x="464" y="256"/>
                </a:lnTo>
                <a:lnTo>
                  <a:pt x="448" y="258"/>
                </a:lnTo>
                <a:lnTo>
                  <a:pt x="448" y="258"/>
                </a:lnTo>
                <a:lnTo>
                  <a:pt x="436" y="256"/>
                </a:lnTo>
                <a:lnTo>
                  <a:pt x="424" y="254"/>
                </a:lnTo>
                <a:lnTo>
                  <a:pt x="414" y="248"/>
                </a:lnTo>
                <a:lnTo>
                  <a:pt x="406" y="240"/>
                </a:lnTo>
                <a:lnTo>
                  <a:pt x="398" y="232"/>
                </a:lnTo>
                <a:lnTo>
                  <a:pt x="392" y="222"/>
                </a:lnTo>
                <a:lnTo>
                  <a:pt x="388" y="210"/>
                </a:lnTo>
                <a:lnTo>
                  <a:pt x="388" y="198"/>
                </a:lnTo>
                <a:lnTo>
                  <a:pt x="388" y="198"/>
                </a:lnTo>
                <a:lnTo>
                  <a:pt x="388" y="186"/>
                </a:lnTo>
                <a:lnTo>
                  <a:pt x="392" y="176"/>
                </a:lnTo>
                <a:lnTo>
                  <a:pt x="398" y="166"/>
                </a:lnTo>
                <a:lnTo>
                  <a:pt x="406" y="156"/>
                </a:lnTo>
                <a:lnTo>
                  <a:pt x="414" y="150"/>
                </a:lnTo>
                <a:lnTo>
                  <a:pt x="424" y="144"/>
                </a:lnTo>
                <a:lnTo>
                  <a:pt x="436" y="140"/>
                </a:lnTo>
                <a:lnTo>
                  <a:pt x="448" y="140"/>
                </a:lnTo>
                <a:lnTo>
                  <a:pt x="448" y="140"/>
                </a:lnTo>
                <a:lnTo>
                  <a:pt x="464" y="140"/>
                </a:lnTo>
                <a:lnTo>
                  <a:pt x="482" y="146"/>
                </a:lnTo>
                <a:lnTo>
                  <a:pt x="482" y="0"/>
                </a:lnTo>
                <a:lnTo>
                  <a:pt x="338" y="0"/>
                </a:lnTo>
                <a:lnTo>
                  <a:pt x="338" y="0"/>
                </a:lnTo>
                <a:lnTo>
                  <a:pt x="342" y="20"/>
                </a:lnTo>
                <a:lnTo>
                  <a:pt x="344" y="36"/>
                </a:lnTo>
                <a:lnTo>
                  <a:pt x="344" y="36"/>
                </a:lnTo>
                <a:lnTo>
                  <a:pt x="342" y="48"/>
                </a:lnTo>
                <a:lnTo>
                  <a:pt x="340" y="60"/>
                </a:lnTo>
                <a:lnTo>
                  <a:pt x="334" y="70"/>
                </a:lnTo>
                <a:lnTo>
                  <a:pt x="326" y="78"/>
                </a:lnTo>
                <a:lnTo>
                  <a:pt x="318" y="86"/>
                </a:lnTo>
                <a:lnTo>
                  <a:pt x="308" y="90"/>
                </a:lnTo>
                <a:lnTo>
                  <a:pt x="296" y="94"/>
                </a:lnTo>
                <a:lnTo>
                  <a:pt x="284" y="96"/>
                </a:lnTo>
                <a:lnTo>
                  <a:pt x="284" y="96"/>
                </a:lnTo>
                <a:lnTo>
                  <a:pt x="272" y="94"/>
                </a:lnTo>
                <a:lnTo>
                  <a:pt x="262" y="90"/>
                </a:lnTo>
                <a:lnTo>
                  <a:pt x="252" y="86"/>
                </a:lnTo>
                <a:lnTo>
                  <a:pt x="242" y="78"/>
                </a:lnTo>
                <a:lnTo>
                  <a:pt x="236" y="70"/>
                </a:lnTo>
                <a:lnTo>
                  <a:pt x="230" y="60"/>
                </a:lnTo>
                <a:lnTo>
                  <a:pt x="226" y="48"/>
                </a:lnTo>
                <a:lnTo>
                  <a:pt x="226" y="36"/>
                </a:lnTo>
                <a:lnTo>
                  <a:pt x="226" y="36"/>
                </a:lnTo>
                <a:lnTo>
                  <a:pt x="226" y="20"/>
                </a:lnTo>
                <a:lnTo>
                  <a:pt x="232" y="0"/>
                </a:lnTo>
                <a:lnTo>
                  <a:pt x="86" y="0"/>
                </a:lnTo>
                <a:close/>
              </a:path>
            </a:pathLst>
          </a:custGeom>
          <a:solidFill>
            <a:srgbClr val="C00000"/>
          </a:solidFill>
          <a:ln w="38100">
            <a:solidFill>
              <a:srgbClr val="000000"/>
            </a:solidFill>
            <a:prstDash val="solid"/>
            <a:round/>
            <a:headEnd/>
            <a:tailEnd/>
          </a:ln>
          <a:scene3d>
            <a:camera prst="isometricOffAxis1Top"/>
            <a:lightRig rig="threePt" dir="t"/>
          </a:scene3d>
          <a:sp3d extrusionH="57150">
            <a:bevelT/>
          </a:sp3d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83" name="テキスト ボックス 482"/>
          <p:cNvSpPr txBox="1"/>
          <p:nvPr/>
        </p:nvSpPr>
        <p:spPr>
          <a:xfrm>
            <a:off x="199775" y="143635"/>
            <a:ext cx="50321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b="1" dirty="0" smtClean="0">
                <a:latin typeface="+mj-ea"/>
                <a:ea typeface="+mj-ea"/>
              </a:rPr>
              <a:t>■</a:t>
            </a:r>
            <a:r>
              <a:rPr lang="ja-JP" altLang="en-US" b="1" dirty="0">
                <a:latin typeface="+mj-ea"/>
                <a:ea typeface="+mj-ea"/>
              </a:rPr>
              <a:t>パズル</a:t>
            </a:r>
            <a:r>
              <a:rPr lang="ja-JP" altLang="en-US" b="1" dirty="0" smtClean="0">
                <a:latin typeface="+mj-ea"/>
                <a:ea typeface="+mj-ea"/>
              </a:rPr>
              <a:t>のピース（着色＆３Ｄ立体サンプル）</a:t>
            </a:r>
            <a:endParaRPr kumimoji="1" lang="ja-JP" altLang="en-US" b="1" dirty="0"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1202082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角丸四角形 18"/>
          <p:cNvSpPr/>
          <p:nvPr/>
        </p:nvSpPr>
        <p:spPr bwMode="auto">
          <a:xfrm>
            <a:off x="497505" y="683695"/>
            <a:ext cx="8955995" cy="5580620"/>
          </a:xfrm>
          <a:prstGeom prst="roundRect">
            <a:avLst>
              <a:gd name="adj" fmla="val 2563"/>
            </a:avLst>
          </a:prstGeom>
          <a:solidFill>
            <a:schemeClr val="bg1">
              <a:lumMod val="95000"/>
            </a:schemeClr>
          </a:solidFill>
          <a:ln w="28575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06" name="正方形/長方形 305"/>
          <p:cNvSpPr/>
          <p:nvPr/>
        </p:nvSpPr>
        <p:spPr bwMode="auto">
          <a:xfrm>
            <a:off x="758910" y="969297"/>
            <a:ext cx="842456" cy="842456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>
                <a:lumMod val="75000"/>
              </a:schemeClr>
            </a:solidFill>
            <a:prstDash val="dash"/>
            <a:round/>
            <a:headEnd/>
            <a:tailEnd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54" name="正方形/長方形 353"/>
          <p:cNvSpPr/>
          <p:nvPr/>
        </p:nvSpPr>
        <p:spPr bwMode="auto">
          <a:xfrm>
            <a:off x="1601366" y="969297"/>
            <a:ext cx="842456" cy="842456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>
                <a:lumMod val="75000"/>
              </a:schemeClr>
            </a:solidFill>
            <a:prstDash val="dash"/>
            <a:round/>
            <a:headEnd/>
            <a:tailEnd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55" name="正方形/長方形 354"/>
          <p:cNvSpPr/>
          <p:nvPr/>
        </p:nvSpPr>
        <p:spPr bwMode="auto">
          <a:xfrm>
            <a:off x="2443822" y="969297"/>
            <a:ext cx="842456" cy="842456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>
                <a:lumMod val="75000"/>
              </a:schemeClr>
            </a:solidFill>
            <a:prstDash val="dash"/>
            <a:round/>
            <a:headEnd/>
            <a:tailEnd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56" name="正方形/長方形 355"/>
          <p:cNvSpPr/>
          <p:nvPr/>
        </p:nvSpPr>
        <p:spPr bwMode="auto">
          <a:xfrm>
            <a:off x="3286278" y="969297"/>
            <a:ext cx="842456" cy="842456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>
                <a:lumMod val="75000"/>
              </a:schemeClr>
            </a:solidFill>
            <a:prstDash val="dash"/>
            <a:round/>
            <a:headEnd/>
            <a:tailEnd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57" name="正方形/長方形 356"/>
          <p:cNvSpPr/>
          <p:nvPr/>
        </p:nvSpPr>
        <p:spPr bwMode="auto">
          <a:xfrm>
            <a:off x="4128734" y="969297"/>
            <a:ext cx="842456" cy="842456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>
                <a:lumMod val="75000"/>
              </a:schemeClr>
            </a:solidFill>
            <a:prstDash val="dash"/>
            <a:round/>
            <a:headEnd/>
            <a:tailEnd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58" name="正方形/長方形 357"/>
          <p:cNvSpPr/>
          <p:nvPr/>
        </p:nvSpPr>
        <p:spPr bwMode="auto">
          <a:xfrm>
            <a:off x="4971190" y="969297"/>
            <a:ext cx="842456" cy="842456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>
                <a:lumMod val="75000"/>
              </a:schemeClr>
            </a:solidFill>
            <a:prstDash val="dash"/>
            <a:round/>
            <a:headEnd/>
            <a:tailEnd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59" name="正方形/長方形 358"/>
          <p:cNvSpPr/>
          <p:nvPr/>
        </p:nvSpPr>
        <p:spPr bwMode="auto">
          <a:xfrm>
            <a:off x="5813646" y="969297"/>
            <a:ext cx="842456" cy="842456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>
                <a:lumMod val="75000"/>
              </a:schemeClr>
            </a:solidFill>
            <a:prstDash val="dash"/>
            <a:round/>
            <a:headEnd/>
            <a:tailEnd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60" name="正方形/長方形 359"/>
          <p:cNvSpPr/>
          <p:nvPr/>
        </p:nvSpPr>
        <p:spPr bwMode="auto">
          <a:xfrm>
            <a:off x="6656102" y="969297"/>
            <a:ext cx="842456" cy="842456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>
                <a:lumMod val="75000"/>
              </a:schemeClr>
            </a:solidFill>
            <a:prstDash val="dash"/>
            <a:round/>
            <a:headEnd/>
            <a:tailEnd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61" name="正方形/長方形 360"/>
          <p:cNvSpPr/>
          <p:nvPr/>
        </p:nvSpPr>
        <p:spPr bwMode="auto">
          <a:xfrm>
            <a:off x="7498558" y="969297"/>
            <a:ext cx="842456" cy="842456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>
                <a:lumMod val="75000"/>
              </a:schemeClr>
            </a:solidFill>
            <a:prstDash val="dash"/>
            <a:round/>
            <a:headEnd/>
            <a:tailEnd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62" name="正方形/長方形 361"/>
          <p:cNvSpPr/>
          <p:nvPr/>
        </p:nvSpPr>
        <p:spPr bwMode="auto">
          <a:xfrm>
            <a:off x="8341014" y="969297"/>
            <a:ext cx="842456" cy="842456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>
                <a:lumMod val="75000"/>
              </a:schemeClr>
            </a:solidFill>
            <a:prstDash val="dash"/>
            <a:round/>
            <a:headEnd/>
            <a:tailEnd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63" name="正方形/長方形 362"/>
          <p:cNvSpPr/>
          <p:nvPr/>
        </p:nvSpPr>
        <p:spPr bwMode="auto">
          <a:xfrm>
            <a:off x="758910" y="1811753"/>
            <a:ext cx="842456" cy="842456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>
                <a:lumMod val="75000"/>
              </a:schemeClr>
            </a:solidFill>
            <a:prstDash val="dash"/>
            <a:round/>
            <a:headEnd/>
            <a:tailEnd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64" name="正方形/長方形 363"/>
          <p:cNvSpPr/>
          <p:nvPr/>
        </p:nvSpPr>
        <p:spPr bwMode="auto">
          <a:xfrm>
            <a:off x="1601366" y="1811753"/>
            <a:ext cx="842456" cy="842456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>
                <a:lumMod val="75000"/>
              </a:schemeClr>
            </a:solidFill>
            <a:prstDash val="dash"/>
            <a:round/>
            <a:headEnd/>
            <a:tailEnd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65" name="正方形/長方形 364"/>
          <p:cNvSpPr/>
          <p:nvPr/>
        </p:nvSpPr>
        <p:spPr bwMode="auto">
          <a:xfrm>
            <a:off x="2443822" y="1811753"/>
            <a:ext cx="842456" cy="842456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>
                <a:lumMod val="75000"/>
              </a:schemeClr>
            </a:solidFill>
            <a:prstDash val="dash"/>
            <a:round/>
            <a:headEnd/>
            <a:tailEnd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66" name="正方形/長方形 365"/>
          <p:cNvSpPr/>
          <p:nvPr/>
        </p:nvSpPr>
        <p:spPr bwMode="auto">
          <a:xfrm>
            <a:off x="3286278" y="1811753"/>
            <a:ext cx="842456" cy="842456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>
                <a:lumMod val="75000"/>
              </a:schemeClr>
            </a:solidFill>
            <a:prstDash val="dash"/>
            <a:round/>
            <a:headEnd/>
            <a:tailEnd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67" name="正方形/長方形 366"/>
          <p:cNvSpPr/>
          <p:nvPr/>
        </p:nvSpPr>
        <p:spPr bwMode="auto">
          <a:xfrm>
            <a:off x="4128734" y="1811753"/>
            <a:ext cx="842456" cy="842456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>
                <a:lumMod val="75000"/>
              </a:schemeClr>
            </a:solidFill>
            <a:prstDash val="dash"/>
            <a:round/>
            <a:headEnd/>
            <a:tailEnd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68" name="正方形/長方形 367"/>
          <p:cNvSpPr/>
          <p:nvPr/>
        </p:nvSpPr>
        <p:spPr bwMode="auto">
          <a:xfrm>
            <a:off x="4971190" y="1811753"/>
            <a:ext cx="842456" cy="842456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>
                <a:lumMod val="75000"/>
              </a:schemeClr>
            </a:solidFill>
            <a:prstDash val="dash"/>
            <a:round/>
            <a:headEnd/>
            <a:tailEnd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69" name="正方形/長方形 368"/>
          <p:cNvSpPr/>
          <p:nvPr/>
        </p:nvSpPr>
        <p:spPr bwMode="auto">
          <a:xfrm>
            <a:off x="5813646" y="1811753"/>
            <a:ext cx="842456" cy="842456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>
                <a:lumMod val="75000"/>
              </a:schemeClr>
            </a:solidFill>
            <a:prstDash val="dash"/>
            <a:round/>
            <a:headEnd/>
            <a:tailEnd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70" name="正方形/長方形 369"/>
          <p:cNvSpPr/>
          <p:nvPr/>
        </p:nvSpPr>
        <p:spPr bwMode="auto">
          <a:xfrm>
            <a:off x="6656102" y="1811753"/>
            <a:ext cx="842456" cy="842456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>
                <a:lumMod val="75000"/>
              </a:schemeClr>
            </a:solidFill>
            <a:prstDash val="dash"/>
            <a:round/>
            <a:headEnd/>
            <a:tailEnd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71" name="正方形/長方形 370"/>
          <p:cNvSpPr/>
          <p:nvPr/>
        </p:nvSpPr>
        <p:spPr bwMode="auto">
          <a:xfrm>
            <a:off x="7498558" y="1811753"/>
            <a:ext cx="842456" cy="842456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>
                <a:lumMod val="75000"/>
              </a:schemeClr>
            </a:solidFill>
            <a:prstDash val="dash"/>
            <a:round/>
            <a:headEnd/>
            <a:tailEnd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72" name="正方形/長方形 371"/>
          <p:cNvSpPr/>
          <p:nvPr/>
        </p:nvSpPr>
        <p:spPr bwMode="auto">
          <a:xfrm>
            <a:off x="8341014" y="1811753"/>
            <a:ext cx="842456" cy="842456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>
                <a:lumMod val="75000"/>
              </a:schemeClr>
            </a:solidFill>
            <a:prstDash val="dash"/>
            <a:round/>
            <a:headEnd/>
            <a:tailEnd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73" name="正方形/長方形 372"/>
          <p:cNvSpPr/>
          <p:nvPr/>
        </p:nvSpPr>
        <p:spPr bwMode="auto">
          <a:xfrm>
            <a:off x="758910" y="2654209"/>
            <a:ext cx="842456" cy="842456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>
                <a:lumMod val="75000"/>
              </a:schemeClr>
            </a:solidFill>
            <a:prstDash val="dash"/>
            <a:round/>
            <a:headEnd/>
            <a:tailEnd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74" name="正方形/長方形 373"/>
          <p:cNvSpPr/>
          <p:nvPr/>
        </p:nvSpPr>
        <p:spPr bwMode="auto">
          <a:xfrm>
            <a:off x="1601366" y="2654209"/>
            <a:ext cx="842456" cy="842456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>
                <a:lumMod val="75000"/>
              </a:schemeClr>
            </a:solidFill>
            <a:prstDash val="dash"/>
            <a:round/>
            <a:headEnd/>
            <a:tailEnd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75" name="正方形/長方形 374"/>
          <p:cNvSpPr/>
          <p:nvPr/>
        </p:nvSpPr>
        <p:spPr bwMode="auto">
          <a:xfrm>
            <a:off x="2443822" y="2654209"/>
            <a:ext cx="842456" cy="842456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>
                <a:lumMod val="75000"/>
              </a:schemeClr>
            </a:solidFill>
            <a:prstDash val="dash"/>
            <a:round/>
            <a:headEnd/>
            <a:tailEnd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76" name="正方形/長方形 375"/>
          <p:cNvSpPr/>
          <p:nvPr/>
        </p:nvSpPr>
        <p:spPr bwMode="auto">
          <a:xfrm>
            <a:off x="3286278" y="2654209"/>
            <a:ext cx="842456" cy="842456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>
                <a:lumMod val="75000"/>
              </a:schemeClr>
            </a:solidFill>
            <a:prstDash val="dash"/>
            <a:round/>
            <a:headEnd/>
            <a:tailEnd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77" name="正方形/長方形 376"/>
          <p:cNvSpPr/>
          <p:nvPr/>
        </p:nvSpPr>
        <p:spPr bwMode="auto">
          <a:xfrm>
            <a:off x="4128734" y="2654209"/>
            <a:ext cx="842456" cy="842456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>
                <a:lumMod val="75000"/>
              </a:schemeClr>
            </a:solidFill>
            <a:prstDash val="dash"/>
            <a:round/>
            <a:headEnd/>
            <a:tailEnd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78" name="正方形/長方形 377"/>
          <p:cNvSpPr/>
          <p:nvPr/>
        </p:nvSpPr>
        <p:spPr bwMode="auto">
          <a:xfrm>
            <a:off x="4971190" y="2654209"/>
            <a:ext cx="842456" cy="842456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>
                <a:lumMod val="75000"/>
              </a:schemeClr>
            </a:solidFill>
            <a:prstDash val="dash"/>
            <a:round/>
            <a:headEnd/>
            <a:tailEnd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79" name="正方形/長方形 378"/>
          <p:cNvSpPr/>
          <p:nvPr/>
        </p:nvSpPr>
        <p:spPr bwMode="auto">
          <a:xfrm>
            <a:off x="5813646" y="2654209"/>
            <a:ext cx="842456" cy="842456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>
                <a:lumMod val="75000"/>
              </a:schemeClr>
            </a:solidFill>
            <a:prstDash val="dash"/>
            <a:round/>
            <a:headEnd/>
            <a:tailEnd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80" name="正方形/長方形 379"/>
          <p:cNvSpPr/>
          <p:nvPr/>
        </p:nvSpPr>
        <p:spPr bwMode="auto">
          <a:xfrm>
            <a:off x="6656102" y="2654209"/>
            <a:ext cx="842456" cy="842456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>
                <a:lumMod val="75000"/>
              </a:schemeClr>
            </a:solidFill>
            <a:prstDash val="dash"/>
            <a:round/>
            <a:headEnd/>
            <a:tailEnd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81" name="正方形/長方形 380"/>
          <p:cNvSpPr/>
          <p:nvPr/>
        </p:nvSpPr>
        <p:spPr bwMode="auto">
          <a:xfrm>
            <a:off x="7498558" y="2654209"/>
            <a:ext cx="842456" cy="842456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>
                <a:lumMod val="75000"/>
              </a:schemeClr>
            </a:solidFill>
            <a:prstDash val="dash"/>
            <a:round/>
            <a:headEnd/>
            <a:tailEnd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82" name="正方形/長方形 381"/>
          <p:cNvSpPr/>
          <p:nvPr/>
        </p:nvSpPr>
        <p:spPr bwMode="auto">
          <a:xfrm>
            <a:off x="8341014" y="2654209"/>
            <a:ext cx="842456" cy="842456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>
                <a:lumMod val="75000"/>
              </a:schemeClr>
            </a:solidFill>
            <a:prstDash val="dash"/>
            <a:round/>
            <a:headEnd/>
            <a:tailEnd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83" name="正方形/長方形 382"/>
          <p:cNvSpPr/>
          <p:nvPr/>
        </p:nvSpPr>
        <p:spPr bwMode="auto">
          <a:xfrm>
            <a:off x="758910" y="3496665"/>
            <a:ext cx="842456" cy="842456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>
                <a:lumMod val="75000"/>
              </a:schemeClr>
            </a:solidFill>
            <a:prstDash val="dash"/>
            <a:round/>
            <a:headEnd/>
            <a:tailEnd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84" name="正方形/長方形 383"/>
          <p:cNvSpPr/>
          <p:nvPr/>
        </p:nvSpPr>
        <p:spPr bwMode="auto">
          <a:xfrm>
            <a:off x="1601366" y="3496665"/>
            <a:ext cx="842456" cy="842456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>
                <a:lumMod val="75000"/>
              </a:schemeClr>
            </a:solidFill>
            <a:prstDash val="dash"/>
            <a:round/>
            <a:headEnd/>
            <a:tailEnd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85" name="正方形/長方形 384"/>
          <p:cNvSpPr/>
          <p:nvPr/>
        </p:nvSpPr>
        <p:spPr bwMode="auto">
          <a:xfrm>
            <a:off x="2443822" y="3496665"/>
            <a:ext cx="842456" cy="842456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>
                <a:lumMod val="75000"/>
              </a:schemeClr>
            </a:solidFill>
            <a:prstDash val="dash"/>
            <a:round/>
            <a:headEnd/>
            <a:tailEnd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86" name="正方形/長方形 385"/>
          <p:cNvSpPr/>
          <p:nvPr/>
        </p:nvSpPr>
        <p:spPr bwMode="auto">
          <a:xfrm>
            <a:off x="3286278" y="3496665"/>
            <a:ext cx="842456" cy="842456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>
                <a:lumMod val="75000"/>
              </a:schemeClr>
            </a:solidFill>
            <a:prstDash val="dash"/>
            <a:round/>
            <a:headEnd/>
            <a:tailEnd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87" name="正方形/長方形 386"/>
          <p:cNvSpPr/>
          <p:nvPr/>
        </p:nvSpPr>
        <p:spPr bwMode="auto">
          <a:xfrm>
            <a:off x="4128734" y="3496665"/>
            <a:ext cx="842456" cy="842456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>
                <a:lumMod val="75000"/>
              </a:schemeClr>
            </a:solidFill>
            <a:prstDash val="dash"/>
            <a:round/>
            <a:headEnd/>
            <a:tailEnd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88" name="正方形/長方形 387"/>
          <p:cNvSpPr/>
          <p:nvPr/>
        </p:nvSpPr>
        <p:spPr bwMode="auto">
          <a:xfrm>
            <a:off x="4971190" y="3496665"/>
            <a:ext cx="842456" cy="842456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>
                <a:lumMod val="75000"/>
              </a:schemeClr>
            </a:solidFill>
            <a:prstDash val="dash"/>
            <a:round/>
            <a:headEnd/>
            <a:tailEnd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89" name="正方形/長方形 388"/>
          <p:cNvSpPr/>
          <p:nvPr/>
        </p:nvSpPr>
        <p:spPr bwMode="auto">
          <a:xfrm>
            <a:off x="5813646" y="3496665"/>
            <a:ext cx="842456" cy="842456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>
                <a:lumMod val="75000"/>
              </a:schemeClr>
            </a:solidFill>
            <a:prstDash val="dash"/>
            <a:round/>
            <a:headEnd/>
            <a:tailEnd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90" name="正方形/長方形 389"/>
          <p:cNvSpPr/>
          <p:nvPr/>
        </p:nvSpPr>
        <p:spPr bwMode="auto">
          <a:xfrm>
            <a:off x="6656102" y="3496665"/>
            <a:ext cx="842456" cy="842456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>
                <a:lumMod val="75000"/>
              </a:schemeClr>
            </a:solidFill>
            <a:prstDash val="dash"/>
            <a:round/>
            <a:headEnd/>
            <a:tailEnd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91" name="正方形/長方形 390"/>
          <p:cNvSpPr/>
          <p:nvPr/>
        </p:nvSpPr>
        <p:spPr bwMode="auto">
          <a:xfrm>
            <a:off x="7498558" y="3496665"/>
            <a:ext cx="842456" cy="842456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>
                <a:lumMod val="75000"/>
              </a:schemeClr>
            </a:solidFill>
            <a:prstDash val="dash"/>
            <a:round/>
            <a:headEnd/>
            <a:tailEnd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92" name="正方形/長方形 391"/>
          <p:cNvSpPr/>
          <p:nvPr/>
        </p:nvSpPr>
        <p:spPr bwMode="auto">
          <a:xfrm>
            <a:off x="8341014" y="3496665"/>
            <a:ext cx="842456" cy="842456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>
                <a:lumMod val="75000"/>
              </a:schemeClr>
            </a:solidFill>
            <a:prstDash val="dash"/>
            <a:round/>
            <a:headEnd/>
            <a:tailEnd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93" name="正方形/長方形 392"/>
          <p:cNvSpPr/>
          <p:nvPr/>
        </p:nvSpPr>
        <p:spPr bwMode="auto">
          <a:xfrm>
            <a:off x="758910" y="4341739"/>
            <a:ext cx="842456" cy="842456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>
                <a:lumMod val="75000"/>
              </a:schemeClr>
            </a:solidFill>
            <a:prstDash val="dash"/>
            <a:round/>
            <a:headEnd/>
            <a:tailEnd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94" name="正方形/長方形 393"/>
          <p:cNvSpPr/>
          <p:nvPr/>
        </p:nvSpPr>
        <p:spPr bwMode="auto">
          <a:xfrm>
            <a:off x="1601366" y="4341739"/>
            <a:ext cx="842456" cy="842456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>
                <a:lumMod val="75000"/>
              </a:schemeClr>
            </a:solidFill>
            <a:prstDash val="dash"/>
            <a:round/>
            <a:headEnd/>
            <a:tailEnd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95" name="正方形/長方形 394"/>
          <p:cNvSpPr/>
          <p:nvPr/>
        </p:nvSpPr>
        <p:spPr bwMode="auto">
          <a:xfrm>
            <a:off x="2443822" y="4341739"/>
            <a:ext cx="842456" cy="842456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>
                <a:lumMod val="75000"/>
              </a:schemeClr>
            </a:solidFill>
            <a:prstDash val="dash"/>
            <a:round/>
            <a:headEnd/>
            <a:tailEnd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96" name="正方形/長方形 395"/>
          <p:cNvSpPr/>
          <p:nvPr/>
        </p:nvSpPr>
        <p:spPr bwMode="auto">
          <a:xfrm>
            <a:off x="3286278" y="4341739"/>
            <a:ext cx="842456" cy="842456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>
                <a:lumMod val="75000"/>
              </a:schemeClr>
            </a:solidFill>
            <a:prstDash val="dash"/>
            <a:round/>
            <a:headEnd/>
            <a:tailEnd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97" name="正方形/長方形 396"/>
          <p:cNvSpPr/>
          <p:nvPr/>
        </p:nvSpPr>
        <p:spPr bwMode="auto">
          <a:xfrm>
            <a:off x="4128734" y="4341739"/>
            <a:ext cx="842456" cy="842456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>
                <a:lumMod val="75000"/>
              </a:schemeClr>
            </a:solidFill>
            <a:prstDash val="dash"/>
            <a:round/>
            <a:headEnd/>
            <a:tailEnd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98" name="正方形/長方形 397"/>
          <p:cNvSpPr/>
          <p:nvPr/>
        </p:nvSpPr>
        <p:spPr bwMode="auto">
          <a:xfrm>
            <a:off x="4971190" y="4341739"/>
            <a:ext cx="842456" cy="842456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>
                <a:lumMod val="75000"/>
              </a:schemeClr>
            </a:solidFill>
            <a:prstDash val="dash"/>
            <a:round/>
            <a:headEnd/>
            <a:tailEnd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99" name="正方形/長方形 398"/>
          <p:cNvSpPr/>
          <p:nvPr/>
        </p:nvSpPr>
        <p:spPr bwMode="auto">
          <a:xfrm>
            <a:off x="5813646" y="4341739"/>
            <a:ext cx="842456" cy="842456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>
                <a:lumMod val="75000"/>
              </a:schemeClr>
            </a:solidFill>
            <a:prstDash val="dash"/>
            <a:round/>
            <a:headEnd/>
            <a:tailEnd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00" name="正方形/長方形 399"/>
          <p:cNvSpPr/>
          <p:nvPr/>
        </p:nvSpPr>
        <p:spPr bwMode="auto">
          <a:xfrm>
            <a:off x="6656102" y="4341739"/>
            <a:ext cx="842456" cy="842456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>
                <a:lumMod val="75000"/>
              </a:schemeClr>
            </a:solidFill>
            <a:prstDash val="dash"/>
            <a:round/>
            <a:headEnd/>
            <a:tailEnd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01" name="正方形/長方形 400"/>
          <p:cNvSpPr/>
          <p:nvPr/>
        </p:nvSpPr>
        <p:spPr bwMode="auto">
          <a:xfrm>
            <a:off x="7498558" y="4341739"/>
            <a:ext cx="842456" cy="842456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>
                <a:lumMod val="75000"/>
              </a:schemeClr>
            </a:solidFill>
            <a:prstDash val="dash"/>
            <a:round/>
            <a:headEnd/>
            <a:tailEnd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02" name="正方形/長方形 401"/>
          <p:cNvSpPr/>
          <p:nvPr/>
        </p:nvSpPr>
        <p:spPr bwMode="auto">
          <a:xfrm>
            <a:off x="8341014" y="4341739"/>
            <a:ext cx="842456" cy="842456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>
                <a:lumMod val="75000"/>
              </a:schemeClr>
            </a:solidFill>
            <a:prstDash val="dash"/>
            <a:round/>
            <a:headEnd/>
            <a:tailEnd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03" name="正方形/長方形 402"/>
          <p:cNvSpPr/>
          <p:nvPr/>
        </p:nvSpPr>
        <p:spPr bwMode="auto">
          <a:xfrm>
            <a:off x="758910" y="5184195"/>
            <a:ext cx="842456" cy="842456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>
                <a:lumMod val="75000"/>
              </a:schemeClr>
            </a:solidFill>
            <a:prstDash val="dash"/>
            <a:round/>
            <a:headEnd/>
            <a:tailEnd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04" name="正方形/長方形 403"/>
          <p:cNvSpPr/>
          <p:nvPr/>
        </p:nvSpPr>
        <p:spPr bwMode="auto">
          <a:xfrm>
            <a:off x="1601366" y="5184195"/>
            <a:ext cx="842456" cy="842456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>
                <a:lumMod val="75000"/>
              </a:schemeClr>
            </a:solidFill>
            <a:prstDash val="dash"/>
            <a:round/>
            <a:headEnd/>
            <a:tailEnd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05" name="正方形/長方形 404"/>
          <p:cNvSpPr/>
          <p:nvPr/>
        </p:nvSpPr>
        <p:spPr bwMode="auto">
          <a:xfrm>
            <a:off x="2443822" y="5184195"/>
            <a:ext cx="842456" cy="842456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>
                <a:lumMod val="75000"/>
              </a:schemeClr>
            </a:solidFill>
            <a:prstDash val="dash"/>
            <a:round/>
            <a:headEnd/>
            <a:tailEnd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06" name="正方形/長方形 405"/>
          <p:cNvSpPr/>
          <p:nvPr/>
        </p:nvSpPr>
        <p:spPr bwMode="auto">
          <a:xfrm>
            <a:off x="3286278" y="5184195"/>
            <a:ext cx="842456" cy="842456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>
                <a:lumMod val="75000"/>
              </a:schemeClr>
            </a:solidFill>
            <a:prstDash val="dash"/>
            <a:round/>
            <a:headEnd/>
            <a:tailEnd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07" name="正方形/長方形 406"/>
          <p:cNvSpPr/>
          <p:nvPr/>
        </p:nvSpPr>
        <p:spPr bwMode="auto">
          <a:xfrm>
            <a:off x="4128734" y="5184195"/>
            <a:ext cx="842456" cy="842456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>
                <a:lumMod val="75000"/>
              </a:schemeClr>
            </a:solidFill>
            <a:prstDash val="dash"/>
            <a:round/>
            <a:headEnd/>
            <a:tailEnd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08" name="正方形/長方形 407"/>
          <p:cNvSpPr/>
          <p:nvPr/>
        </p:nvSpPr>
        <p:spPr bwMode="auto">
          <a:xfrm>
            <a:off x="4971190" y="5184195"/>
            <a:ext cx="842456" cy="842456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>
                <a:lumMod val="75000"/>
              </a:schemeClr>
            </a:solidFill>
            <a:prstDash val="dash"/>
            <a:round/>
            <a:headEnd/>
            <a:tailEnd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09" name="正方形/長方形 408"/>
          <p:cNvSpPr/>
          <p:nvPr/>
        </p:nvSpPr>
        <p:spPr bwMode="auto">
          <a:xfrm>
            <a:off x="5813646" y="5184195"/>
            <a:ext cx="842456" cy="842456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>
                <a:lumMod val="75000"/>
              </a:schemeClr>
            </a:solidFill>
            <a:prstDash val="dash"/>
            <a:round/>
            <a:headEnd/>
            <a:tailEnd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10" name="正方形/長方形 409"/>
          <p:cNvSpPr/>
          <p:nvPr/>
        </p:nvSpPr>
        <p:spPr bwMode="auto">
          <a:xfrm>
            <a:off x="6656102" y="5184195"/>
            <a:ext cx="842456" cy="842456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>
                <a:lumMod val="75000"/>
              </a:schemeClr>
            </a:solidFill>
            <a:prstDash val="dash"/>
            <a:round/>
            <a:headEnd/>
            <a:tailEnd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11" name="正方形/長方形 410"/>
          <p:cNvSpPr/>
          <p:nvPr/>
        </p:nvSpPr>
        <p:spPr bwMode="auto">
          <a:xfrm>
            <a:off x="7498558" y="5184195"/>
            <a:ext cx="842456" cy="842456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>
                <a:lumMod val="75000"/>
              </a:schemeClr>
            </a:solidFill>
            <a:prstDash val="dash"/>
            <a:round/>
            <a:headEnd/>
            <a:tailEnd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12" name="正方形/長方形 411"/>
          <p:cNvSpPr/>
          <p:nvPr/>
        </p:nvSpPr>
        <p:spPr bwMode="auto">
          <a:xfrm>
            <a:off x="8341014" y="5184195"/>
            <a:ext cx="842456" cy="842456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>
                <a:lumMod val="75000"/>
              </a:schemeClr>
            </a:solidFill>
            <a:prstDash val="dash"/>
            <a:round/>
            <a:headEnd/>
            <a:tailEnd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3" name="テキスト ボックス 62"/>
          <p:cNvSpPr txBox="1"/>
          <p:nvPr/>
        </p:nvSpPr>
        <p:spPr>
          <a:xfrm>
            <a:off x="199775" y="143635"/>
            <a:ext cx="18004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b="1" dirty="0" smtClean="0">
                <a:latin typeface="+mj-ea"/>
                <a:ea typeface="+mj-ea"/>
              </a:rPr>
              <a:t>■台紙サンプル</a:t>
            </a:r>
            <a:endParaRPr kumimoji="1" lang="ja-JP" altLang="en-US" b="1" dirty="0"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3527859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グループ化 20"/>
          <p:cNvGrpSpPr/>
          <p:nvPr/>
        </p:nvGrpSpPr>
        <p:grpSpPr>
          <a:xfrm>
            <a:off x="497505" y="683695"/>
            <a:ext cx="8955995" cy="5580620"/>
            <a:chOff x="497505" y="683695"/>
            <a:chExt cx="8955995" cy="5580620"/>
          </a:xfrm>
        </p:grpSpPr>
        <p:sp>
          <p:nvSpPr>
            <p:cNvPr id="19" name="角丸四角形 18"/>
            <p:cNvSpPr/>
            <p:nvPr/>
          </p:nvSpPr>
          <p:spPr bwMode="auto">
            <a:xfrm>
              <a:off x="497505" y="683695"/>
              <a:ext cx="8955995" cy="5580620"/>
            </a:xfrm>
            <a:prstGeom prst="roundRect">
              <a:avLst>
                <a:gd name="adj" fmla="val 2563"/>
              </a:avLst>
            </a:prstGeom>
            <a:solidFill>
              <a:srgbClr val="FFC0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/>
            </a:sp3d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6" name="正方形/長方形 305"/>
            <p:cNvSpPr/>
            <p:nvPr/>
          </p:nvSpPr>
          <p:spPr bwMode="auto">
            <a:xfrm>
              <a:off x="758910" y="969297"/>
              <a:ext cx="842456" cy="842456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bg1">
                  <a:lumMod val="75000"/>
                </a:schemeClr>
              </a:solidFill>
              <a:prstDash val="dash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54" name="正方形/長方形 353"/>
            <p:cNvSpPr/>
            <p:nvPr/>
          </p:nvSpPr>
          <p:spPr bwMode="auto">
            <a:xfrm>
              <a:off x="1601366" y="969297"/>
              <a:ext cx="842456" cy="842456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bg1">
                  <a:lumMod val="75000"/>
                </a:schemeClr>
              </a:solidFill>
              <a:prstDash val="dash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55" name="正方形/長方形 354"/>
            <p:cNvSpPr/>
            <p:nvPr/>
          </p:nvSpPr>
          <p:spPr bwMode="auto">
            <a:xfrm>
              <a:off x="2443822" y="969297"/>
              <a:ext cx="842456" cy="842456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bg1">
                  <a:lumMod val="75000"/>
                </a:schemeClr>
              </a:solidFill>
              <a:prstDash val="dash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56" name="正方形/長方形 355"/>
            <p:cNvSpPr/>
            <p:nvPr/>
          </p:nvSpPr>
          <p:spPr bwMode="auto">
            <a:xfrm>
              <a:off x="3286278" y="969297"/>
              <a:ext cx="842456" cy="842456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bg1">
                  <a:lumMod val="75000"/>
                </a:schemeClr>
              </a:solidFill>
              <a:prstDash val="dash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57" name="正方形/長方形 356"/>
            <p:cNvSpPr/>
            <p:nvPr/>
          </p:nvSpPr>
          <p:spPr bwMode="auto">
            <a:xfrm>
              <a:off x="4128734" y="969297"/>
              <a:ext cx="842456" cy="842456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bg1">
                  <a:lumMod val="75000"/>
                </a:schemeClr>
              </a:solidFill>
              <a:prstDash val="dash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58" name="正方形/長方形 357"/>
            <p:cNvSpPr/>
            <p:nvPr/>
          </p:nvSpPr>
          <p:spPr bwMode="auto">
            <a:xfrm>
              <a:off x="4971190" y="969297"/>
              <a:ext cx="842456" cy="842456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bg1">
                  <a:lumMod val="75000"/>
                </a:schemeClr>
              </a:solidFill>
              <a:prstDash val="dash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59" name="正方形/長方形 358"/>
            <p:cNvSpPr/>
            <p:nvPr/>
          </p:nvSpPr>
          <p:spPr bwMode="auto">
            <a:xfrm>
              <a:off x="5813646" y="969297"/>
              <a:ext cx="842456" cy="842456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bg1">
                  <a:lumMod val="75000"/>
                </a:schemeClr>
              </a:solidFill>
              <a:prstDash val="dash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60" name="正方形/長方形 359"/>
            <p:cNvSpPr/>
            <p:nvPr/>
          </p:nvSpPr>
          <p:spPr bwMode="auto">
            <a:xfrm>
              <a:off x="6656102" y="969297"/>
              <a:ext cx="842456" cy="842456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bg1">
                  <a:lumMod val="75000"/>
                </a:schemeClr>
              </a:solidFill>
              <a:prstDash val="dash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61" name="正方形/長方形 360"/>
            <p:cNvSpPr/>
            <p:nvPr/>
          </p:nvSpPr>
          <p:spPr bwMode="auto">
            <a:xfrm>
              <a:off x="7498558" y="969297"/>
              <a:ext cx="842456" cy="842456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bg1">
                  <a:lumMod val="75000"/>
                </a:schemeClr>
              </a:solidFill>
              <a:prstDash val="dash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62" name="正方形/長方形 361"/>
            <p:cNvSpPr/>
            <p:nvPr/>
          </p:nvSpPr>
          <p:spPr bwMode="auto">
            <a:xfrm>
              <a:off x="8341014" y="969297"/>
              <a:ext cx="842456" cy="842456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bg1">
                  <a:lumMod val="75000"/>
                </a:schemeClr>
              </a:solidFill>
              <a:prstDash val="dash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63" name="正方形/長方形 362"/>
            <p:cNvSpPr/>
            <p:nvPr/>
          </p:nvSpPr>
          <p:spPr bwMode="auto">
            <a:xfrm>
              <a:off x="758910" y="1811753"/>
              <a:ext cx="842456" cy="842456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bg1">
                  <a:lumMod val="75000"/>
                </a:schemeClr>
              </a:solidFill>
              <a:prstDash val="dash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64" name="正方形/長方形 363"/>
            <p:cNvSpPr/>
            <p:nvPr/>
          </p:nvSpPr>
          <p:spPr bwMode="auto">
            <a:xfrm>
              <a:off x="1601366" y="1811753"/>
              <a:ext cx="842456" cy="842456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bg1">
                  <a:lumMod val="75000"/>
                </a:schemeClr>
              </a:solidFill>
              <a:prstDash val="dash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65" name="正方形/長方形 364"/>
            <p:cNvSpPr/>
            <p:nvPr/>
          </p:nvSpPr>
          <p:spPr bwMode="auto">
            <a:xfrm>
              <a:off x="2443822" y="1811753"/>
              <a:ext cx="842456" cy="842456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bg1">
                  <a:lumMod val="75000"/>
                </a:schemeClr>
              </a:solidFill>
              <a:prstDash val="dash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66" name="正方形/長方形 365"/>
            <p:cNvSpPr/>
            <p:nvPr/>
          </p:nvSpPr>
          <p:spPr bwMode="auto">
            <a:xfrm>
              <a:off x="3286278" y="1811753"/>
              <a:ext cx="842456" cy="842456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bg1">
                  <a:lumMod val="75000"/>
                </a:schemeClr>
              </a:solidFill>
              <a:prstDash val="dash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67" name="正方形/長方形 366"/>
            <p:cNvSpPr/>
            <p:nvPr/>
          </p:nvSpPr>
          <p:spPr bwMode="auto">
            <a:xfrm>
              <a:off x="4128734" y="1811753"/>
              <a:ext cx="842456" cy="842456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bg1">
                  <a:lumMod val="75000"/>
                </a:schemeClr>
              </a:solidFill>
              <a:prstDash val="dash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68" name="正方形/長方形 367"/>
            <p:cNvSpPr/>
            <p:nvPr/>
          </p:nvSpPr>
          <p:spPr bwMode="auto">
            <a:xfrm>
              <a:off x="4971190" y="1811753"/>
              <a:ext cx="842456" cy="842456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bg1">
                  <a:lumMod val="75000"/>
                </a:schemeClr>
              </a:solidFill>
              <a:prstDash val="dash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69" name="正方形/長方形 368"/>
            <p:cNvSpPr/>
            <p:nvPr/>
          </p:nvSpPr>
          <p:spPr bwMode="auto">
            <a:xfrm>
              <a:off x="5813646" y="1811753"/>
              <a:ext cx="842456" cy="842456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bg1">
                  <a:lumMod val="75000"/>
                </a:schemeClr>
              </a:solidFill>
              <a:prstDash val="dash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70" name="正方形/長方形 369"/>
            <p:cNvSpPr/>
            <p:nvPr/>
          </p:nvSpPr>
          <p:spPr bwMode="auto">
            <a:xfrm>
              <a:off x="6656102" y="1811753"/>
              <a:ext cx="842456" cy="842456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bg1">
                  <a:lumMod val="75000"/>
                </a:schemeClr>
              </a:solidFill>
              <a:prstDash val="dash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71" name="正方形/長方形 370"/>
            <p:cNvSpPr/>
            <p:nvPr/>
          </p:nvSpPr>
          <p:spPr bwMode="auto">
            <a:xfrm>
              <a:off x="7498558" y="1811753"/>
              <a:ext cx="842456" cy="842456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bg1">
                  <a:lumMod val="75000"/>
                </a:schemeClr>
              </a:solidFill>
              <a:prstDash val="dash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72" name="正方形/長方形 371"/>
            <p:cNvSpPr/>
            <p:nvPr/>
          </p:nvSpPr>
          <p:spPr bwMode="auto">
            <a:xfrm>
              <a:off x="8341014" y="1811753"/>
              <a:ext cx="842456" cy="842456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bg1">
                  <a:lumMod val="75000"/>
                </a:schemeClr>
              </a:solidFill>
              <a:prstDash val="dash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73" name="正方形/長方形 372"/>
            <p:cNvSpPr/>
            <p:nvPr/>
          </p:nvSpPr>
          <p:spPr bwMode="auto">
            <a:xfrm>
              <a:off x="758910" y="2654209"/>
              <a:ext cx="842456" cy="842456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bg1">
                  <a:lumMod val="75000"/>
                </a:schemeClr>
              </a:solidFill>
              <a:prstDash val="dash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74" name="正方形/長方形 373"/>
            <p:cNvSpPr/>
            <p:nvPr/>
          </p:nvSpPr>
          <p:spPr bwMode="auto">
            <a:xfrm>
              <a:off x="1601366" y="2654209"/>
              <a:ext cx="842456" cy="842456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bg1">
                  <a:lumMod val="75000"/>
                </a:schemeClr>
              </a:solidFill>
              <a:prstDash val="dash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75" name="正方形/長方形 374"/>
            <p:cNvSpPr/>
            <p:nvPr/>
          </p:nvSpPr>
          <p:spPr bwMode="auto">
            <a:xfrm>
              <a:off x="2443822" y="2654209"/>
              <a:ext cx="842456" cy="842456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bg1">
                  <a:lumMod val="75000"/>
                </a:schemeClr>
              </a:solidFill>
              <a:prstDash val="dash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76" name="正方形/長方形 375"/>
            <p:cNvSpPr/>
            <p:nvPr/>
          </p:nvSpPr>
          <p:spPr bwMode="auto">
            <a:xfrm>
              <a:off x="3286278" y="2654209"/>
              <a:ext cx="842456" cy="842456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bg1">
                  <a:lumMod val="75000"/>
                </a:schemeClr>
              </a:solidFill>
              <a:prstDash val="dash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77" name="正方形/長方形 376"/>
            <p:cNvSpPr/>
            <p:nvPr/>
          </p:nvSpPr>
          <p:spPr bwMode="auto">
            <a:xfrm>
              <a:off x="4128734" y="2654209"/>
              <a:ext cx="842456" cy="842456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bg1">
                  <a:lumMod val="75000"/>
                </a:schemeClr>
              </a:solidFill>
              <a:prstDash val="dash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78" name="正方形/長方形 377"/>
            <p:cNvSpPr/>
            <p:nvPr/>
          </p:nvSpPr>
          <p:spPr bwMode="auto">
            <a:xfrm>
              <a:off x="4971190" y="2654209"/>
              <a:ext cx="842456" cy="842456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bg1">
                  <a:lumMod val="75000"/>
                </a:schemeClr>
              </a:solidFill>
              <a:prstDash val="dash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79" name="正方形/長方形 378"/>
            <p:cNvSpPr/>
            <p:nvPr/>
          </p:nvSpPr>
          <p:spPr bwMode="auto">
            <a:xfrm>
              <a:off x="5813646" y="2654209"/>
              <a:ext cx="842456" cy="842456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bg1">
                  <a:lumMod val="75000"/>
                </a:schemeClr>
              </a:solidFill>
              <a:prstDash val="dash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80" name="正方形/長方形 379"/>
            <p:cNvSpPr/>
            <p:nvPr/>
          </p:nvSpPr>
          <p:spPr bwMode="auto">
            <a:xfrm>
              <a:off x="6656102" y="2654209"/>
              <a:ext cx="842456" cy="842456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bg1">
                  <a:lumMod val="75000"/>
                </a:schemeClr>
              </a:solidFill>
              <a:prstDash val="dash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81" name="正方形/長方形 380"/>
            <p:cNvSpPr/>
            <p:nvPr/>
          </p:nvSpPr>
          <p:spPr bwMode="auto">
            <a:xfrm>
              <a:off x="7498558" y="2654209"/>
              <a:ext cx="842456" cy="842456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bg1">
                  <a:lumMod val="75000"/>
                </a:schemeClr>
              </a:solidFill>
              <a:prstDash val="dash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82" name="正方形/長方形 381"/>
            <p:cNvSpPr/>
            <p:nvPr/>
          </p:nvSpPr>
          <p:spPr bwMode="auto">
            <a:xfrm>
              <a:off x="8341014" y="2654209"/>
              <a:ext cx="842456" cy="842456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bg1">
                  <a:lumMod val="75000"/>
                </a:schemeClr>
              </a:solidFill>
              <a:prstDash val="dash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83" name="正方形/長方形 382"/>
            <p:cNvSpPr/>
            <p:nvPr/>
          </p:nvSpPr>
          <p:spPr bwMode="auto">
            <a:xfrm>
              <a:off x="758910" y="3496665"/>
              <a:ext cx="842456" cy="842456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bg1">
                  <a:lumMod val="75000"/>
                </a:schemeClr>
              </a:solidFill>
              <a:prstDash val="dash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84" name="正方形/長方形 383"/>
            <p:cNvSpPr/>
            <p:nvPr/>
          </p:nvSpPr>
          <p:spPr bwMode="auto">
            <a:xfrm>
              <a:off x="1601366" y="3496665"/>
              <a:ext cx="842456" cy="842456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bg1">
                  <a:lumMod val="75000"/>
                </a:schemeClr>
              </a:solidFill>
              <a:prstDash val="dash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85" name="正方形/長方形 384"/>
            <p:cNvSpPr/>
            <p:nvPr/>
          </p:nvSpPr>
          <p:spPr bwMode="auto">
            <a:xfrm>
              <a:off x="2443822" y="3496665"/>
              <a:ext cx="842456" cy="842456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bg1">
                  <a:lumMod val="75000"/>
                </a:schemeClr>
              </a:solidFill>
              <a:prstDash val="dash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86" name="正方形/長方形 385"/>
            <p:cNvSpPr/>
            <p:nvPr/>
          </p:nvSpPr>
          <p:spPr bwMode="auto">
            <a:xfrm>
              <a:off x="3286278" y="3496665"/>
              <a:ext cx="842456" cy="842456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bg1">
                  <a:lumMod val="75000"/>
                </a:schemeClr>
              </a:solidFill>
              <a:prstDash val="dash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87" name="正方形/長方形 386"/>
            <p:cNvSpPr/>
            <p:nvPr/>
          </p:nvSpPr>
          <p:spPr bwMode="auto">
            <a:xfrm>
              <a:off x="4128734" y="3496665"/>
              <a:ext cx="842456" cy="842456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bg1">
                  <a:lumMod val="75000"/>
                </a:schemeClr>
              </a:solidFill>
              <a:prstDash val="dash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88" name="正方形/長方形 387"/>
            <p:cNvSpPr/>
            <p:nvPr/>
          </p:nvSpPr>
          <p:spPr bwMode="auto">
            <a:xfrm>
              <a:off x="4971190" y="3496665"/>
              <a:ext cx="842456" cy="842456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bg1">
                  <a:lumMod val="75000"/>
                </a:schemeClr>
              </a:solidFill>
              <a:prstDash val="dash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89" name="正方形/長方形 388"/>
            <p:cNvSpPr/>
            <p:nvPr/>
          </p:nvSpPr>
          <p:spPr bwMode="auto">
            <a:xfrm>
              <a:off x="5813646" y="3496665"/>
              <a:ext cx="842456" cy="842456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bg1">
                  <a:lumMod val="75000"/>
                </a:schemeClr>
              </a:solidFill>
              <a:prstDash val="dash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90" name="正方形/長方形 389"/>
            <p:cNvSpPr/>
            <p:nvPr/>
          </p:nvSpPr>
          <p:spPr bwMode="auto">
            <a:xfrm>
              <a:off x="6656102" y="3496665"/>
              <a:ext cx="842456" cy="842456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bg1">
                  <a:lumMod val="75000"/>
                </a:schemeClr>
              </a:solidFill>
              <a:prstDash val="dash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91" name="正方形/長方形 390"/>
            <p:cNvSpPr/>
            <p:nvPr/>
          </p:nvSpPr>
          <p:spPr bwMode="auto">
            <a:xfrm>
              <a:off x="7498558" y="3496665"/>
              <a:ext cx="842456" cy="842456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bg1">
                  <a:lumMod val="75000"/>
                </a:schemeClr>
              </a:solidFill>
              <a:prstDash val="dash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92" name="正方形/長方形 391"/>
            <p:cNvSpPr/>
            <p:nvPr/>
          </p:nvSpPr>
          <p:spPr bwMode="auto">
            <a:xfrm>
              <a:off x="8341014" y="3496665"/>
              <a:ext cx="842456" cy="842456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bg1">
                  <a:lumMod val="75000"/>
                </a:schemeClr>
              </a:solidFill>
              <a:prstDash val="dash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93" name="正方形/長方形 392"/>
            <p:cNvSpPr/>
            <p:nvPr/>
          </p:nvSpPr>
          <p:spPr bwMode="auto">
            <a:xfrm>
              <a:off x="758910" y="4341739"/>
              <a:ext cx="842456" cy="842456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bg1">
                  <a:lumMod val="75000"/>
                </a:schemeClr>
              </a:solidFill>
              <a:prstDash val="dash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94" name="正方形/長方形 393"/>
            <p:cNvSpPr/>
            <p:nvPr/>
          </p:nvSpPr>
          <p:spPr bwMode="auto">
            <a:xfrm>
              <a:off x="1601366" y="4341739"/>
              <a:ext cx="842456" cy="842456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bg1">
                  <a:lumMod val="75000"/>
                </a:schemeClr>
              </a:solidFill>
              <a:prstDash val="dash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95" name="正方形/長方形 394"/>
            <p:cNvSpPr/>
            <p:nvPr/>
          </p:nvSpPr>
          <p:spPr bwMode="auto">
            <a:xfrm>
              <a:off x="2443822" y="4341739"/>
              <a:ext cx="842456" cy="842456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bg1">
                  <a:lumMod val="75000"/>
                </a:schemeClr>
              </a:solidFill>
              <a:prstDash val="dash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96" name="正方形/長方形 395"/>
            <p:cNvSpPr/>
            <p:nvPr/>
          </p:nvSpPr>
          <p:spPr bwMode="auto">
            <a:xfrm>
              <a:off x="3286278" y="4341739"/>
              <a:ext cx="842456" cy="842456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bg1">
                  <a:lumMod val="75000"/>
                </a:schemeClr>
              </a:solidFill>
              <a:prstDash val="dash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97" name="正方形/長方形 396"/>
            <p:cNvSpPr/>
            <p:nvPr/>
          </p:nvSpPr>
          <p:spPr bwMode="auto">
            <a:xfrm>
              <a:off x="4128734" y="4341739"/>
              <a:ext cx="842456" cy="842456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bg1">
                  <a:lumMod val="75000"/>
                </a:schemeClr>
              </a:solidFill>
              <a:prstDash val="dash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98" name="正方形/長方形 397"/>
            <p:cNvSpPr/>
            <p:nvPr/>
          </p:nvSpPr>
          <p:spPr bwMode="auto">
            <a:xfrm>
              <a:off x="4971190" y="4341739"/>
              <a:ext cx="842456" cy="842456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bg1">
                  <a:lumMod val="75000"/>
                </a:schemeClr>
              </a:solidFill>
              <a:prstDash val="dash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99" name="正方形/長方形 398"/>
            <p:cNvSpPr/>
            <p:nvPr/>
          </p:nvSpPr>
          <p:spPr bwMode="auto">
            <a:xfrm>
              <a:off x="5813646" y="4341739"/>
              <a:ext cx="842456" cy="842456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bg1">
                  <a:lumMod val="75000"/>
                </a:schemeClr>
              </a:solidFill>
              <a:prstDash val="dash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00" name="正方形/長方形 399"/>
            <p:cNvSpPr/>
            <p:nvPr/>
          </p:nvSpPr>
          <p:spPr bwMode="auto">
            <a:xfrm>
              <a:off x="6656102" y="4341739"/>
              <a:ext cx="842456" cy="842456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bg1">
                  <a:lumMod val="75000"/>
                </a:schemeClr>
              </a:solidFill>
              <a:prstDash val="dash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01" name="正方形/長方形 400"/>
            <p:cNvSpPr/>
            <p:nvPr/>
          </p:nvSpPr>
          <p:spPr bwMode="auto">
            <a:xfrm>
              <a:off x="7498558" y="4341739"/>
              <a:ext cx="842456" cy="842456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bg1">
                  <a:lumMod val="75000"/>
                </a:schemeClr>
              </a:solidFill>
              <a:prstDash val="dash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02" name="正方形/長方形 401"/>
            <p:cNvSpPr/>
            <p:nvPr/>
          </p:nvSpPr>
          <p:spPr bwMode="auto">
            <a:xfrm>
              <a:off x="8341014" y="4341739"/>
              <a:ext cx="842456" cy="842456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bg1">
                  <a:lumMod val="75000"/>
                </a:schemeClr>
              </a:solidFill>
              <a:prstDash val="dash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03" name="正方形/長方形 402"/>
            <p:cNvSpPr/>
            <p:nvPr/>
          </p:nvSpPr>
          <p:spPr bwMode="auto">
            <a:xfrm>
              <a:off x="758910" y="5184195"/>
              <a:ext cx="842456" cy="842456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bg1">
                  <a:lumMod val="75000"/>
                </a:schemeClr>
              </a:solidFill>
              <a:prstDash val="dash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04" name="正方形/長方形 403"/>
            <p:cNvSpPr/>
            <p:nvPr/>
          </p:nvSpPr>
          <p:spPr bwMode="auto">
            <a:xfrm>
              <a:off x="1601366" y="5184195"/>
              <a:ext cx="842456" cy="842456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bg1">
                  <a:lumMod val="75000"/>
                </a:schemeClr>
              </a:solidFill>
              <a:prstDash val="dash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05" name="正方形/長方形 404"/>
            <p:cNvSpPr/>
            <p:nvPr/>
          </p:nvSpPr>
          <p:spPr bwMode="auto">
            <a:xfrm>
              <a:off x="2443822" y="5184195"/>
              <a:ext cx="842456" cy="842456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bg1">
                  <a:lumMod val="75000"/>
                </a:schemeClr>
              </a:solidFill>
              <a:prstDash val="dash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06" name="正方形/長方形 405"/>
            <p:cNvSpPr/>
            <p:nvPr/>
          </p:nvSpPr>
          <p:spPr bwMode="auto">
            <a:xfrm>
              <a:off x="3286278" y="5184195"/>
              <a:ext cx="842456" cy="842456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bg1">
                  <a:lumMod val="75000"/>
                </a:schemeClr>
              </a:solidFill>
              <a:prstDash val="dash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07" name="正方形/長方形 406"/>
            <p:cNvSpPr/>
            <p:nvPr/>
          </p:nvSpPr>
          <p:spPr bwMode="auto">
            <a:xfrm>
              <a:off x="4128734" y="5184195"/>
              <a:ext cx="842456" cy="842456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bg1">
                  <a:lumMod val="75000"/>
                </a:schemeClr>
              </a:solidFill>
              <a:prstDash val="dash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08" name="正方形/長方形 407"/>
            <p:cNvSpPr/>
            <p:nvPr/>
          </p:nvSpPr>
          <p:spPr bwMode="auto">
            <a:xfrm>
              <a:off x="4971190" y="5184195"/>
              <a:ext cx="842456" cy="842456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bg1">
                  <a:lumMod val="75000"/>
                </a:schemeClr>
              </a:solidFill>
              <a:prstDash val="dash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09" name="正方形/長方形 408"/>
            <p:cNvSpPr/>
            <p:nvPr/>
          </p:nvSpPr>
          <p:spPr bwMode="auto">
            <a:xfrm>
              <a:off x="5813646" y="5184195"/>
              <a:ext cx="842456" cy="842456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bg1">
                  <a:lumMod val="75000"/>
                </a:schemeClr>
              </a:solidFill>
              <a:prstDash val="dash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10" name="正方形/長方形 409"/>
            <p:cNvSpPr/>
            <p:nvPr/>
          </p:nvSpPr>
          <p:spPr bwMode="auto">
            <a:xfrm>
              <a:off x="6656102" y="5184195"/>
              <a:ext cx="842456" cy="842456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bg1">
                  <a:lumMod val="75000"/>
                </a:schemeClr>
              </a:solidFill>
              <a:prstDash val="dash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11" name="正方形/長方形 410"/>
            <p:cNvSpPr/>
            <p:nvPr/>
          </p:nvSpPr>
          <p:spPr bwMode="auto">
            <a:xfrm>
              <a:off x="7498558" y="5184195"/>
              <a:ext cx="842456" cy="842456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bg1">
                  <a:lumMod val="75000"/>
                </a:schemeClr>
              </a:solidFill>
              <a:prstDash val="dash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12" name="正方形/長方形 411"/>
            <p:cNvSpPr/>
            <p:nvPr/>
          </p:nvSpPr>
          <p:spPr bwMode="auto">
            <a:xfrm>
              <a:off x="8341014" y="5184195"/>
              <a:ext cx="842456" cy="842456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bg1">
                  <a:lumMod val="75000"/>
                </a:schemeClr>
              </a:solidFill>
              <a:prstDash val="dash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" name="正方形/長方形 19"/>
            <p:cNvSpPr/>
            <p:nvPr/>
          </p:nvSpPr>
          <p:spPr bwMode="auto">
            <a:xfrm>
              <a:off x="758910" y="969297"/>
              <a:ext cx="8424560" cy="5057354"/>
            </a:xfrm>
            <a:prstGeom prst="rect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sp>
        <p:nvSpPr>
          <p:cNvPr id="414" name="Freeform 13"/>
          <p:cNvSpPr>
            <a:spLocks/>
          </p:cNvSpPr>
          <p:nvPr/>
        </p:nvSpPr>
        <p:spPr bwMode="auto">
          <a:xfrm>
            <a:off x="758910" y="5185453"/>
            <a:ext cx="842456" cy="842456"/>
          </a:xfrm>
          <a:custGeom>
            <a:avLst/>
            <a:gdLst>
              <a:gd name="T0" fmla="*/ 0 w 396"/>
              <a:gd name="T1" fmla="*/ 0 h 396"/>
              <a:gd name="T2" fmla="*/ 0 w 396"/>
              <a:gd name="T3" fmla="*/ 396 h 396"/>
              <a:gd name="T4" fmla="*/ 396 w 396"/>
              <a:gd name="T5" fmla="*/ 396 h 396"/>
              <a:gd name="T6" fmla="*/ 396 w 396"/>
              <a:gd name="T7" fmla="*/ 250 h 396"/>
              <a:gd name="T8" fmla="*/ 396 w 396"/>
              <a:gd name="T9" fmla="*/ 250 h 396"/>
              <a:gd name="T10" fmla="*/ 378 w 396"/>
              <a:gd name="T11" fmla="*/ 256 h 396"/>
              <a:gd name="T12" fmla="*/ 360 w 396"/>
              <a:gd name="T13" fmla="*/ 256 h 396"/>
              <a:gd name="T14" fmla="*/ 360 w 396"/>
              <a:gd name="T15" fmla="*/ 256 h 396"/>
              <a:gd name="T16" fmla="*/ 348 w 396"/>
              <a:gd name="T17" fmla="*/ 256 h 396"/>
              <a:gd name="T18" fmla="*/ 338 w 396"/>
              <a:gd name="T19" fmla="*/ 252 h 396"/>
              <a:gd name="T20" fmla="*/ 328 w 396"/>
              <a:gd name="T21" fmla="*/ 246 h 396"/>
              <a:gd name="T22" fmla="*/ 318 w 396"/>
              <a:gd name="T23" fmla="*/ 240 h 396"/>
              <a:gd name="T24" fmla="*/ 312 w 396"/>
              <a:gd name="T25" fmla="*/ 230 h 396"/>
              <a:gd name="T26" fmla="*/ 306 w 396"/>
              <a:gd name="T27" fmla="*/ 220 h 396"/>
              <a:gd name="T28" fmla="*/ 302 w 396"/>
              <a:gd name="T29" fmla="*/ 210 h 396"/>
              <a:gd name="T30" fmla="*/ 302 w 396"/>
              <a:gd name="T31" fmla="*/ 198 h 396"/>
              <a:gd name="T32" fmla="*/ 302 w 396"/>
              <a:gd name="T33" fmla="*/ 198 h 396"/>
              <a:gd name="T34" fmla="*/ 302 w 396"/>
              <a:gd name="T35" fmla="*/ 186 h 396"/>
              <a:gd name="T36" fmla="*/ 306 w 396"/>
              <a:gd name="T37" fmla="*/ 174 h 396"/>
              <a:gd name="T38" fmla="*/ 312 w 396"/>
              <a:gd name="T39" fmla="*/ 164 h 396"/>
              <a:gd name="T40" fmla="*/ 318 w 396"/>
              <a:gd name="T41" fmla="*/ 156 h 396"/>
              <a:gd name="T42" fmla="*/ 328 w 396"/>
              <a:gd name="T43" fmla="*/ 148 h 396"/>
              <a:gd name="T44" fmla="*/ 338 w 396"/>
              <a:gd name="T45" fmla="*/ 142 h 396"/>
              <a:gd name="T46" fmla="*/ 348 w 396"/>
              <a:gd name="T47" fmla="*/ 140 h 396"/>
              <a:gd name="T48" fmla="*/ 360 w 396"/>
              <a:gd name="T49" fmla="*/ 138 h 396"/>
              <a:gd name="T50" fmla="*/ 360 w 396"/>
              <a:gd name="T51" fmla="*/ 138 h 396"/>
              <a:gd name="T52" fmla="*/ 378 w 396"/>
              <a:gd name="T53" fmla="*/ 140 h 396"/>
              <a:gd name="T54" fmla="*/ 396 w 396"/>
              <a:gd name="T55" fmla="*/ 144 h 396"/>
              <a:gd name="T56" fmla="*/ 396 w 396"/>
              <a:gd name="T57" fmla="*/ 0 h 396"/>
              <a:gd name="T58" fmla="*/ 252 w 396"/>
              <a:gd name="T59" fmla="*/ 0 h 396"/>
              <a:gd name="T60" fmla="*/ 252 w 396"/>
              <a:gd name="T61" fmla="*/ 0 h 396"/>
              <a:gd name="T62" fmla="*/ 256 w 396"/>
              <a:gd name="T63" fmla="*/ 18 h 396"/>
              <a:gd name="T64" fmla="*/ 258 w 396"/>
              <a:gd name="T65" fmla="*/ 34 h 396"/>
              <a:gd name="T66" fmla="*/ 258 w 396"/>
              <a:gd name="T67" fmla="*/ 34 h 396"/>
              <a:gd name="T68" fmla="*/ 256 w 396"/>
              <a:gd name="T69" fmla="*/ 46 h 396"/>
              <a:gd name="T70" fmla="*/ 252 w 396"/>
              <a:gd name="T71" fmla="*/ 58 h 396"/>
              <a:gd name="T72" fmla="*/ 248 w 396"/>
              <a:gd name="T73" fmla="*/ 68 h 396"/>
              <a:gd name="T74" fmla="*/ 240 w 396"/>
              <a:gd name="T75" fmla="*/ 76 h 396"/>
              <a:gd name="T76" fmla="*/ 232 w 396"/>
              <a:gd name="T77" fmla="*/ 84 h 396"/>
              <a:gd name="T78" fmla="*/ 222 w 396"/>
              <a:gd name="T79" fmla="*/ 90 h 396"/>
              <a:gd name="T80" fmla="*/ 210 w 396"/>
              <a:gd name="T81" fmla="*/ 94 h 396"/>
              <a:gd name="T82" fmla="*/ 198 w 396"/>
              <a:gd name="T83" fmla="*/ 94 h 396"/>
              <a:gd name="T84" fmla="*/ 198 w 396"/>
              <a:gd name="T85" fmla="*/ 94 h 396"/>
              <a:gd name="T86" fmla="*/ 186 w 396"/>
              <a:gd name="T87" fmla="*/ 94 h 396"/>
              <a:gd name="T88" fmla="*/ 176 w 396"/>
              <a:gd name="T89" fmla="*/ 90 h 396"/>
              <a:gd name="T90" fmla="*/ 166 w 396"/>
              <a:gd name="T91" fmla="*/ 84 h 396"/>
              <a:gd name="T92" fmla="*/ 156 w 396"/>
              <a:gd name="T93" fmla="*/ 76 h 396"/>
              <a:gd name="T94" fmla="*/ 148 w 396"/>
              <a:gd name="T95" fmla="*/ 68 h 396"/>
              <a:gd name="T96" fmla="*/ 144 w 396"/>
              <a:gd name="T97" fmla="*/ 58 h 396"/>
              <a:gd name="T98" fmla="*/ 140 w 396"/>
              <a:gd name="T99" fmla="*/ 46 h 396"/>
              <a:gd name="T100" fmla="*/ 138 w 396"/>
              <a:gd name="T101" fmla="*/ 34 h 396"/>
              <a:gd name="T102" fmla="*/ 138 w 396"/>
              <a:gd name="T103" fmla="*/ 34 h 396"/>
              <a:gd name="T104" fmla="*/ 140 w 396"/>
              <a:gd name="T105" fmla="*/ 18 h 396"/>
              <a:gd name="T106" fmla="*/ 146 w 396"/>
              <a:gd name="T107" fmla="*/ 0 h 396"/>
              <a:gd name="T108" fmla="*/ 0 w 396"/>
              <a:gd name="T109" fmla="*/ 0 h 3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396" h="396">
                <a:moveTo>
                  <a:pt x="0" y="0"/>
                </a:moveTo>
                <a:lnTo>
                  <a:pt x="0" y="396"/>
                </a:lnTo>
                <a:lnTo>
                  <a:pt x="396" y="396"/>
                </a:lnTo>
                <a:lnTo>
                  <a:pt x="396" y="250"/>
                </a:lnTo>
                <a:lnTo>
                  <a:pt x="396" y="250"/>
                </a:lnTo>
                <a:lnTo>
                  <a:pt x="378" y="256"/>
                </a:lnTo>
                <a:lnTo>
                  <a:pt x="360" y="256"/>
                </a:lnTo>
                <a:lnTo>
                  <a:pt x="360" y="256"/>
                </a:lnTo>
                <a:lnTo>
                  <a:pt x="348" y="256"/>
                </a:lnTo>
                <a:lnTo>
                  <a:pt x="338" y="252"/>
                </a:lnTo>
                <a:lnTo>
                  <a:pt x="328" y="246"/>
                </a:lnTo>
                <a:lnTo>
                  <a:pt x="318" y="240"/>
                </a:lnTo>
                <a:lnTo>
                  <a:pt x="312" y="230"/>
                </a:lnTo>
                <a:lnTo>
                  <a:pt x="306" y="220"/>
                </a:lnTo>
                <a:lnTo>
                  <a:pt x="302" y="210"/>
                </a:lnTo>
                <a:lnTo>
                  <a:pt x="302" y="198"/>
                </a:lnTo>
                <a:lnTo>
                  <a:pt x="302" y="198"/>
                </a:lnTo>
                <a:lnTo>
                  <a:pt x="302" y="186"/>
                </a:lnTo>
                <a:lnTo>
                  <a:pt x="306" y="174"/>
                </a:lnTo>
                <a:lnTo>
                  <a:pt x="312" y="164"/>
                </a:lnTo>
                <a:lnTo>
                  <a:pt x="318" y="156"/>
                </a:lnTo>
                <a:lnTo>
                  <a:pt x="328" y="148"/>
                </a:lnTo>
                <a:lnTo>
                  <a:pt x="338" y="142"/>
                </a:lnTo>
                <a:lnTo>
                  <a:pt x="348" y="140"/>
                </a:lnTo>
                <a:lnTo>
                  <a:pt x="360" y="138"/>
                </a:lnTo>
                <a:lnTo>
                  <a:pt x="360" y="138"/>
                </a:lnTo>
                <a:lnTo>
                  <a:pt x="378" y="140"/>
                </a:lnTo>
                <a:lnTo>
                  <a:pt x="396" y="144"/>
                </a:lnTo>
                <a:lnTo>
                  <a:pt x="396" y="0"/>
                </a:lnTo>
                <a:lnTo>
                  <a:pt x="252" y="0"/>
                </a:lnTo>
                <a:lnTo>
                  <a:pt x="252" y="0"/>
                </a:lnTo>
                <a:lnTo>
                  <a:pt x="256" y="18"/>
                </a:lnTo>
                <a:lnTo>
                  <a:pt x="258" y="34"/>
                </a:lnTo>
                <a:lnTo>
                  <a:pt x="258" y="34"/>
                </a:lnTo>
                <a:lnTo>
                  <a:pt x="256" y="46"/>
                </a:lnTo>
                <a:lnTo>
                  <a:pt x="252" y="58"/>
                </a:lnTo>
                <a:lnTo>
                  <a:pt x="248" y="68"/>
                </a:lnTo>
                <a:lnTo>
                  <a:pt x="240" y="76"/>
                </a:lnTo>
                <a:lnTo>
                  <a:pt x="232" y="84"/>
                </a:lnTo>
                <a:lnTo>
                  <a:pt x="222" y="90"/>
                </a:lnTo>
                <a:lnTo>
                  <a:pt x="210" y="94"/>
                </a:lnTo>
                <a:lnTo>
                  <a:pt x="198" y="94"/>
                </a:lnTo>
                <a:lnTo>
                  <a:pt x="198" y="94"/>
                </a:lnTo>
                <a:lnTo>
                  <a:pt x="186" y="94"/>
                </a:lnTo>
                <a:lnTo>
                  <a:pt x="176" y="90"/>
                </a:lnTo>
                <a:lnTo>
                  <a:pt x="166" y="84"/>
                </a:lnTo>
                <a:lnTo>
                  <a:pt x="156" y="76"/>
                </a:lnTo>
                <a:lnTo>
                  <a:pt x="148" y="68"/>
                </a:lnTo>
                <a:lnTo>
                  <a:pt x="144" y="58"/>
                </a:lnTo>
                <a:lnTo>
                  <a:pt x="140" y="46"/>
                </a:lnTo>
                <a:lnTo>
                  <a:pt x="138" y="34"/>
                </a:lnTo>
                <a:lnTo>
                  <a:pt x="138" y="34"/>
                </a:lnTo>
                <a:lnTo>
                  <a:pt x="140" y="18"/>
                </a:lnTo>
                <a:lnTo>
                  <a:pt x="146" y="0"/>
                </a:lnTo>
                <a:lnTo>
                  <a:pt x="0" y="0"/>
                </a:lnTo>
                <a:close/>
              </a:path>
            </a:pathLst>
          </a:custGeom>
          <a:solidFill>
            <a:srgbClr val="FF9933"/>
          </a:solidFill>
          <a:ln w="38100">
            <a:solidFill>
              <a:srgbClr val="000000"/>
            </a:solidFill>
            <a:prstDash val="solid"/>
            <a:round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15" name="Freeform 6"/>
          <p:cNvSpPr>
            <a:spLocks/>
          </p:cNvSpPr>
          <p:nvPr/>
        </p:nvSpPr>
        <p:spPr bwMode="auto">
          <a:xfrm rot="10800000">
            <a:off x="8341014" y="969296"/>
            <a:ext cx="842456" cy="1029669"/>
          </a:xfrm>
          <a:custGeom>
            <a:avLst/>
            <a:gdLst>
              <a:gd name="T0" fmla="*/ 0 w 396"/>
              <a:gd name="T1" fmla="*/ 88 h 484"/>
              <a:gd name="T2" fmla="*/ 0 w 396"/>
              <a:gd name="T3" fmla="*/ 484 h 484"/>
              <a:gd name="T4" fmla="*/ 396 w 396"/>
              <a:gd name="T5" fmla="*/ 484 h 484"/>
              <a:gd name="T6" fmla="*/ 396 w 396"/>
              <a:gd name="T7" fmla="*/ 338 h 484"/>
              <a:gd name="T8" fmla="*/ 396 w 396"/>
              <a:gd name="T9" fmla="*/ 338 h 484"/>
              <a:gd name="T10" fmla="*/ 376 w 396"/>
              <a:gd name="T11" fmla="*/ 344 h 484"/>
              <a:gd name="T12" fmla="*/ 360 w 396"/>
              <a:gd name="T13" fmla="*/ 344 h 484"/>
              <a:gd name="T14" fmla="*/ 360 w 396"/>
              <a:gd name="T15" fmla="*/ 344 h 484"/>
              <a:gd name="T16" fmla="*/ 348 w 396"/>
              <a:gd name="T17" fmla="*/ 344 h 484"/>
              <a:gd name="T18" fmla="*/ 338 w 396"/>
              <a:gd name="T19" fmla="*/ 340 h 484"/>
              <a:gd name="T20" fmla="*/ 328 w 396"/>
              <a:gd name="T21" fmla="*/ 334 h 484"/>
              <a:gd name="T22" fmla="*/ 318 w 396"/>
              <a:gd name="T23" fmla="*/ 328 h 484"/>
              <a:gd name="T24" fmla="*/ 312 w 396"/>
              <a:gd name="T25" fmla="*/ 318 h 484"/>
              <a:gd name="T26" fmla="*/ 306 w 396"/>
              <a:gd name="T27" fmla="*/ 308 h 484"/>
              <a:gd name="T28" fmla="*/ 302 w 396"/>
              <a:gd name="T29" fmla="*/ 298 h 484"/>
              <a:gd name="T30" fmla="*/ 300 w 396"/>
              <a:gd name="T31" fmla="*/ 286 h 484"/>
              <a:gd name="T32" fmla="*/ 300 w 396"/>
              <a:gd name="T33" fmla="*/ 286 h 484"/>
              <a:gd name="T34" fmla="*/ 302 w 396"/>
              <a:gd name="T35" fmla="*/ 274 h 484"/>
              <a:gd name="T36" fmla="*/ 306 w 396"/>
              <a:gd name="T37" fmla="*/ 262 h 484"/>
              <a:gd name="T38" fmla="*/ 312 w 396"/>
              <a:gd name="T39" fmla="*/ 252 h 484"/>
              <a:gd name="T40" fmla="*/ 318 w 396"/>
              <a:gd name="T41" fmla="*/ 244 h 484"/>
              <a:gd name="T42" fmla="*/ 328 w 396"/>
              <a:gd name="T43" fmla="*/ 236 h 484"/>
              <a:gd name="T44" fmla="*/ 338 w 396"/>
              <a:gd name="T45" fmla="*/ 230 h 484"/>
              <a:gd name="T46" fmla="*/ 348 w 396"/>
              <a:gd name="T47" fmla="*/ 228 h 484"/>
              <a:gd name="T48" fmla="*/ 360 w 396"/>
              <a:gd name="T49" fmla="*/ 226 h 484"/>
              <a:gd name="T50" fmla="*/ 360 w 396"/>
              <a:gd name="T51" fmla="*/ 226 h 484"/>
              <a:gd name="T52" fmla="*/ 376 w 396"/>
              <a:gd name="T53" fmla="*/ 228 h 484"/>
              <a:gd name="T54" fmla="*/ 396 w 396"/>
              <a:gd name="T55" fmla="*/ 232 h 484"/>
              <a:gd name="T56" fmla="*/ 396 w 396"/>
              <a:gd name="T57" fmla="*/ 88 h 484"/>
              <a:gd name="T58" fmla="*/ 254 w 396"/>
              <a:gd name="T59" fmla="*/ 88 h 484"/>
              <a:gd name="T60" fmla="*/ 254 w 396"/>
              <a:gd name="T61" fmla="*/ 88 h 484"/>
              <a:gd name="T62" fmla="*/ 256 w 396"/>
              <a:gd name="T63" fmla="*/ 72 h 484"/>
              <a:gd name="T64" fmla="*/ 258 w 396"/>
              <a:gd name="T65" fmla="*/ 60 h 484"/>
              <a:gd name="T66" fmla="*/ 258 w 396"/>
              <a:gd name="T67" fmla="*/ 60 h 484"/>
              <a:gd name="T68" fmla="*/ 256 w 396"/>
              <a:gd name="T69" fmla="*/ 48 h 484"/>
              <a:gd name="T70" fmla="*/ 252 w 396"/>
              <a:gd name="T71" fmla="*/ 36 h 484"/>
              <a:gd name="T72" fmla="*/ 248 w 396"/>
              <a:gd name="T73" fmla="*/ 26 h 484"/>
              <a:gd name="T74" fmla="*/ 240 w 396"/>
              <a:gd name="T75" fmla="*/ 18 h 484"/>
              <a:gd name="T76" fmla="*/ 232 w 396"/>
              <a:gd name="T77" fmla="*/ 10 h 484"/>
              <a:gd name="T78" fmla="*/ 222 w 396"/>
              <a:gd name="T79" fmla="*/ 4 h 484"/>
              <a:gd name="T80" fmla="*/ 210 w 396"/>
              <a:gd name="T81" fmla="*/ 2 h 484"/>
              <a:gd name="T82" fmla="*/ 198 w 396"/>
              <a:gd name="T83" fmla="*/ 0 h 484"/>
              <a:gd name="T84" fmla="*/ 198 w 396"/>
              <a:gd name="T85" fmla="*/ 0 h 484"/>
              <a:gd name="T86" fmla="*/ 186 w 396"/>
              <a:gd name="T87" fmla="*/ 2 h 484"/>
              <a:gd name="T88" fmla="*/ 174 w 396"/>
              <a:gd name="T89" fmla="*/ 4 h 484"/>
              <a:gd name="T90" fmla="*/ 164 w 396"/>
              <a:gd name="T91" fmla="*/ 10 h 484"/>
              <a:gd name="T92" fmla="*/ 156 w 396"/>
              <a:gd name="T93" fmla="*/ 18 h 484"/>
              <a:gd name="T94" fmla="*/ 148 w 396"/>
              <a:gd name="T95" fmla="*/ 26 h 484"/>
              <a:gd name="T96" fmla="*/ 144 w 396"/>
              <a:gd name="T97" fmla="*/ 36 h 484"/>
              <a:gd name="T98" fmla="*/ 140 w 396"/>
              <a:gd name="T99" fmla="*/ 48 h 484"/>
              <a:gd name="T100" fmla="*/ 138 w 396"/>
              <a:gd name="T101" fmla="*/ 60 h 484"/>
              <a:gd name="T102" fmla="*/ 138 w 396"/>
              <a:gd name="T103" fmla="*/ 60 h 484"/>
              <a:gd name="T104" fmla="*/ 140 w 396"/>
              <a:gd name="T105" fmla="*/ 72 h 484"/>
              <a:gd name="T106" fmla="*/ 142 w 396"/>
              <a:gd name="T107" fmla="*/ 88 h 484"/>
              <a:gd name="T108" fmla="*/ 0 w 396"/>
              <a:gd name="T109" fmla="*/ 88 h 4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396" h="484">
                <a:moveTo>
                  <a:pt x="0" y="88"/>
                </a:moveTo>
                <a:lnTo>
                  <a:pt x="0" y="484"/>
                </a:lnTo>
                <a:lnTo>
                  <a:pt x="396" y="484"/>
                </a:lnTo>
                <a:lnTo>
                  <a:pt x="396" y="338"/>
                </a:lnTo>
                <a:lnTo>
                  <a:pt x="396" y="338"/>
                </a:lnTo>
                <a:lnTo>
                  <a:pt x="376" y="344"/>
                </a:lnTo>
                <a:lnTo>
                  <a:pt x="360" y="344"/>
                </a:lnTo>
                <a:lnTo>
                  <a:pt x="360" y="344"/>
                </a:lnTo>
                <a:lnTo>
                  <a:pt x="348" y="344"/>
                </a:lnTo>
                <a:lnTo>
                  <a:pt x="338" y="340"/>
                </a:lnTo>
                <a:lnTo>
                  <a:pt x="328" y="334"/>
                </a:lnTo>
                <a:lnTo>
                  <a:pt x="318" y="328"/>
                </a:lnTo>
                <a:lnTo>
                  <a:pt x="312" y="318"/>
                </a:lnTo>
                <a:lnTo>
                  <a:pt x="306" y="308"/>
                </a:lnTo>
                <a:lnTo>
                  <a:pt x="302" y="298"/>
                </a:lnTo>
                <a:lnTo>
                  <a:pt x="300" y="286"/>
                </a:lnTo>
                <a:lnTo>
                  <a:pt x="300" y="286"/>
                </a:lnTo>
                <a:lnTo>
                  <a:pt x="302" y="274"/>
                </a:lnTo>
                <a:lnTo>
                  <a:pt x="306" y="262"/>
                </a:lnTo>
                <a:lnTo>
                  <a:pt x="312" y="252"/>
                </a:lnTo>
                <a:lnTo>
                  <a:pt x="318" y="244"/>
                </a:lnTo>
                <a:lnTo>
                  <a:pt x="328" y="236"/>
                </a:lnTo>
                <a:lnTo>
                  <a:pt x="338" y="230"/>
                </a:lnTo>
                <a:lnTo>
                  <a:pt x="348" y="228"/>
                </a:lnTo>
                <a:lnTo>
                  <a:pt x="360" y="226"/>
                </a:lnTo>
                <a:lnTo>
                  <a:pt x="360" y="226"/>
                </a:lnTo>
                <a:lnTo>
                  <a:pt x="376" y="228"/>
                </a:lnTo>
                <a:lnTo>
                  <a:pt x="396" y="232"/>
                </a:lnTo>
                <a:lnTo>
                  <a:pt x="396" y="88"/>
                </a:lnTo>
                <a:lnTo>
                  <a:pt x="254" y="88"/>
                </a:lnTo>
                <a:lnTo>
                  <a:pt x="254" y="88"/>
                </a:lnTo>
                <a:lnTo>
                  <a:pt x="256" y="72"/>
                </a:lnTo>
                <a:lnTo>
                  <a:pt x="258" y="60"/>
                </a:lnTo>
                <a:lnTo>
                  <a:pt x="258" y="60"/>
                </a:lnTo>
                <a:lnTo>
                  <a:pt x="256" y="48"/>
                </a:lnTo>
                <a:lnTo>
                  <a:pt x="252" y="36"/>
                </a:lnTo>
                <a:lnTo>
                  <a:pt x="248" y="26"/>
                </a:lnTo>
                <a:lnTo>
                  <a:pt x="240" y="18"/>
                </a:lnTo>
                <a:lnTo>
                  <a:pt x="232" y="10"/>
                </a:lnTo>
                <a:lnTo>
                  <a:pt x="222" y="4"/>
                </a:lnTo>
                <a:lnTo>
                  <a:pt x="210" y="2"/>
                </a:lnTo>
                <a:lnTo>
                  <a:pt x="198" y="0"/>
                </a:lnTo>
                <a:lnTo>
                  <a:pt x="198" y="0"/>
                </a:lnTo>
                <a:lnTo>
                  <a:pt x="186" y="2"/>
                </a:lnTo>
                <a:lnTo>
                  <a:pt x="174" y="4"/>
                </a:lnTo>
                <a:lnTo>
                  <a:pt x="164" y="10"/>
                </a:lnTo>
                <a:lnTo>
                  <a:pt x="156" y="18"/>
                </a:lnTo>
                <a:lnTo>
                  <a:pt x="148" y="26"/>
                </a:lnTo>
                <a:lnTo>
                  <a:pt x="144" y="36"/>
                </a:lnTo>
                <a:lnTo>
                  <a:pt x="140" y="48"/>
                </a:lnTo>
                <a:lnTo>
                  <a:pt x="138" y="60"/>
                </a:lnTo>
                <a:lnTo>
                  <a:pt x="138" y="60"/>
                </a:lnTo>
                <a:lnTo>
                  <a:pt x="140" y="72"/>
                </a:lnTo>
                <a:lnTo>
                  <a:pt x="142" y="88"/>
                </a:lnTo>
                <a:lnTo>
                  <a:pt x="0" y="88"/>
                </a:lnTo>
                <a:close/>
              </a:path>
            </a:pathLst>
          </a:custGeom>
          <a:solidFill>
            <a:srgbClr val="FF9933"/>
          </a:solidFill>
          <a:ln w="38100">
            <a:solidFill>
              <a:srgbClr val="000000"/>
            </a:solidFill>
            <a:prstDash val="solid"/>
            <a:round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16" name="Freeform 7"/>
          <p:cNvSpPr>
            <a:spLocks/>
          </p:cNvSpPr>
          <p:nvPr/>
        </p:nvSpPr>
        <p:spPr bwMode="auto">
          <a:xfrm rot="16200000">
            <a:off x="8247409" y="5091847"/>
            <a:ext cx="1029668" cy="842455"/>
          </a:xfrm>
          <a:custGeom>
            <a:avLst/>
            <a:gdLst>
              <a:gd name="T0" fmla="*/ 0 w 484"/>
              <a:gd name="T1" fmla="*/ 0 h 396"/>
              <a:gd name="T2" fmla="*/ 0 w 484"/>
              <a:gd name="T3" fmla="*/ 396 h 396"/>
              <a:gd name="T4" fmla="*/ 396 w 484"/>
              <a:gd name="T5" fmla="*/ 396 h 396"/>
              <a:gd name="T6" fmla="*/ 396 w 484"/>
              <a:gd name="T7" fmla="*/ 252 h 396"/>
              <a:gd name="T8" fmla="*/ 396 w 484"/>
              <a:gd name="T9" fmla="*/ 252 h 396"/>
              <a:gd name="T10" fmla="*/ 412 w 484"/>
              <a:gd name="T11" fmla="*/ 256 h 396"/>
              <a:gd name="T12" fmla="*/ 424 w 484"/>
              <a:gd name="T13" fmla="*/ 256 h 396"/>
              <a:gd name="T14" fmla="*/ 424 w 484"/>
              <a:gd name="T15" fmla="*/ 256 h 396"/>
              <a:gd name="T16" fmla="*/ 436 w 484"/>
              <a:gd name="T17" fmla="*/ 256 h 396"/>
              <a:gd name="T18" fmla="*/ 448 w 484"/>
              <a:gd name="T19" fmla="*/ 252 h 396"/>
              <a:gd name="T20" fmla="*/ 458 w 484"/>
              <a:gd name="T21" fmla="*/ 246 h 396"/>
              <a:gd name="T22" fmla="*/ 466 w 484"/>
              <a:gd name="T23" fmla="*/ 240 h 396"/>
              <a:gd name="T24" fmla="*/ 474 w 484"/>
              <a:gd name="T25" fmla="*/ 230 h 396"/>
              <a:gd name="T26" fmla="*/ 478 w 484"/>
              <a:gd name="T27" fmla="*/ 220 h 396"/>
              <a:gd name="T28" fmla="*/ 482 w 484"/>
              <a:gd name="T29" fmla="*/ 210 h 396"/>
              <a:gd name="T30" fmla="*/ 484 w 484"/>
              <a:gd name="T31" fmla="*/ 198 h 396"/>
              <a:gd name="T32" fmla="*/ 484 w 484"/>
              <a:gd name="T33" fmla="*/ 198 h 396"/>
              <a:gd name="T34" fmla="*/ 482 w 484"/>
              <a:gd name="T35" fmla="*/ 186 h 396"/>
              <a:gd name="T36" fmla="*/ 478 w 484"/>
              <a:gd name="T37" fmla="*/ 174 h 396"/>
              <a:gd name="T38" fmla="*/ 474 w 484"/>
              <a:gd name="T39" fmla="*/ 164 h 396"/>
              <a:gd name="T40" fmla="*/ 466 w 484"/>
              <a:gd name="T41" fmla="*/ 156 h 396"/>
              <a:gd name="T42" fmla="*/ 458 w 484"/>
              <a:gd name="T43" fmla="*/ 148 h 396"/>
              <a:gd name="T44" fmla="*/ 448 w 484"/>
              <a:gd name="T45" fmla="*/ 142 h 396"/>
              <a:gd name="T46" fmla="*/ 436 w 484"/>
              <a:gd name="T47" fmla="*/ 140 h 396"/>
              <a:gd name="T48" fmla="*/ 424 w 484"/>
              <a:gd name="T49" fmla="*/ 138 h 396"/>
              <a:gd name="T50" fmla="*/ 424 w 484"/>
              <a:gd name="T51" fmla="*/ 138 h 396"/>
              <a:gd name="T52" fmla="*/ 412 w 484"/>
              <a:gd name="T53" fmla="*/ 140 h 396"/>
              <a:gd name="T54" fmla="*/ 396 w 484"/>
              <a:gd name="T55" fmla="*/ 142 h 396"/>
              <a:gd name="T56" fmla="*/ 396 w 484"/>
              <a:gd name="T57" fmla="*/ 0 h 396"/>
              <a:gd name="T58" fmla="*/ 252 w 484"/>
              <a:gd name="T59" fmla="*/ 0 h 396"/>
              <a:gd name="T60" fmla="*/ 252 w 484"/>
              <a:gd name="T61" fmla="*/ 0 h 396"/>
              <a:gd name="T62" fmla="*/ 256 w 484"/>
              <a:gd name="T63" fmla="*/ 18 h 396"/>
              <a:gd name="T64" fmla="*/ 258 w 484"/>
              <a:gd name="T65" fmla="*/ 34 h 396"/>
              <a:gd name="T66" fmla="*/ 258 w 484"/>
              <a:gd name="T67" fmla="*/ 34 h 396"/>
              <a:gd name="T68" fmla="*/ 256 w 484"/>
              <a:gd name="T69" fmla="*/ 46 h 396"/>
              <a:gd name="T70" fmla="*/ 254 w 484"/>
              <a:gd name="T71" fmla="*/ 58 h 396"/>
              <a:gd name="T72" fmla="*/ 248 w 484"/>
              <a:gd name="T73" fmla="*/ 68 h 396"/>
              <a:gd name="T74" fmla="*/ 240 w 484"/>
              <a:gd name="T75" fmla="*/ 76 h 396"/>
              <a:gd name="T76" fmla="*/ 232 w 484"/>
              <a:gd name="T77" fmla="*/ 84 h 396"/>
              <a:gd name="T78" fmla="*/ 222 w 484"/>
              <a:gd name="T79" fmla="*/ 90 h 396"/>
              <a:gd name="T80" fmla="*/ 210 w 484"/>
              <a:gd name="T81" fmla="*/ 94 h 396"/>
              <a:gd name="T82" fmla="*/ 198 w 484"/>
              <a:gd name="T83" fmla="*/ 94 h 396"/>
              <a:gd name="T84" fmla="*/ 198 w 484"/>
              <a:gd name="T85" fmla="*/ 94 h 396"/>
              <a:gd name="T86" fmla="*/ 186 w 484"/>
              <a:gd name="T87" fmla="*/ 94 h 396"/>
              <a:gd name="T88" fmla="*/ 176 w 484"/>
              <a:gd name="T89" fmla="*/ 90 h 396"/>
              <a:gd name="T90" fmla="*/ 166 w 484"/>
              <a:gd name="T91" fmla="*/ 84 h 396"/>
              <a:gd name="T92" fmla="*/ 156 w 484"/>
              <a:gd name="T93" fmla="*/ 76 h 396"/>
              <a:gd name="T94" fmla="*/ 150 w 484"/>
              <a:gd name="T95" fmla="*/ 68 h 396"/>
              <a:gd name="T96" fmla="*/ 144 w 484"/>
              <a:gd name="T97" fmla="*/ 58 h 396"/>
              <a:gd name="T98" fmla="*/ 140 w 484"/>
              <a:gd name="T99" fmla="*/ 46 h 396"/>
              <a:gd name="T100" fmla="*/ 140 w 484"/>
              <a:gd name="T101" fmla="*/ 34 h 396"/>
              <a:gd name="T102" fmla="*/ 140 w 484"/>
              <a:gd name="T103" fmla="*/ 34 h 396"/>
              <a:gd name="T104" fmla="*/ 140 w 484"/>
              <a:gd name="T105" fmla="*/ 18 h 396"/>
              <a:gd name="T106" fmla="*/ 146 w 484"/>
              <a:gd name="T107" fmla="*/ 0 h 396"/>
              <a:gd name="T108" fmla="*/ 0 w 484"/>
              <a:gd name="T109" fmla="*/ 0 h 3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484" h="396">
                <a:moveTo>
                  <a:pt x="0" y="0"/>
                </a:moveTo>
                <a:lnTo>
                  <a:pt x="0" y="396"/>
                </a:lnTo>
                <a:lnTo>
                  <a:pt x="396" y="396"/>
                </a:lnTo>
                <a:lnTo>
                  <a:pt x="396" y="252"/>
                </a:lnTo>
                <a:lnTo>
                  <a:pt x="396" y="252"/>
                </a:lnTo>
                <a:lnTo>
                  <a:pt x="412" y="256"/>
                </a:lnTo>
                <a:lnTo>
                  <a:pt x="424" y="256"/>
                </a:lnTo>
                <a:lnTo>
                  <a:pt x="424" y="256"/>
                </a:lnTo>
                <a:lnTo>
                  <a:pt x="436" y="256"/>
                </a:lnTo>
                <a:lnTo>
                  <a:pt x="448" y="252"/>
                </a:lnTo>
                <a:lnTo>
                  <a:pt x="458" y="246"/>
                </a:lnTo>
                <a:lnTo>
                  <a:pt x="466" y="240"/>
                </a:lnTo>
                <a:lnTo>
                  <a:pt x="474" y="230"/>
                </a:lnTo>
                <a:lnTo>
                  <a:pt x="478" y="220"/>
                </a:lnTo>
                <a:lnTo>
                  <a:pt x="482" y="210"/>
                </a:lnTo>
                <a:lnTo>
                  <a:pt x="484" y="198"/>
                </a:lnTo>
                <a:lnTo>
                  <a:pt x="484" y="198"/>
                </a:lnTo>
                <a:lnTo>
                  <a:pt x="482" y="186"/>
                </a:lnTo>
                <a:lnTo>
                  <a:pt x="478" y="174"/>
                </a:lnTo>
                <a:lnTo>
                  <a:pt x="474" y="164"/>
                </a:lnTo>
                <a:lnTo>
                  <a:pt x="466" y="156"/>
                </a:lnTo>
                <a:lnTo>
                  <a:pt x="458" y="148"/>
                </a:lnTo>
                <a:lnTo>
                  <a:pt x="448" y="142"/>
                </a:lnTo>
                <a:lnTo>
                  <a:pt x="436" y="140"/>
                </a:lnTo>
                <a:lnTo>
                  <a:pt x="424" y="138"/>
                </a:lnTo>
                <a:lnTo>
                  <a:pt x="424" y="138"/>
                </a:lnTo>
                <a:lnTo>
                  <a:pt x="412" y="140"/>
                </a:lnTo>
                <a:lnTo>
                  <a:pt x="396" y="142"/>
                </a:lnTo>
                <a:lnTo>
                  <a:pt x="396" y="0"/>
                </a:lnTo>
                <a:lnTo>
                  <a:pt x="252" y="0"/>
                </a:lnTo>
                <a:lnTo>
                  <a:pt x="252" y="0"/>
                </a:lnTo>
                <a:lnTo>
                  <a:pt x="256" y="18"/>
                </a:lnTo>
                <a:lnTo>
                  <a:pt x="258" y="34"/>
                </a:lnTo>
                <a:lnTo>
                  <a:pt x="258" y="34"/>
                </a:lnTo>
                <a:lnTo>
                  <a:pt x="256" y="46"/>
                </a:lnTo>
                <a:lnTo>
                  <a:pt x="254" y="58"/>
                </a:lnTo>
                <a:lnTo>
                  <a:pt x="248" y="68"/>
                </a:lnTo>
                <a:lnTo>
                  <a:pt x="240" y="76"/>
                </a:lnTo>
                <a:lnTo>
                  <a:pt x="232" y="84"/>
                </a:lnTo>
                <a:lnTo>
                  <a:pt x="222" y="90"/>
                </a:lnTo>
                <a:lnTo>
                  <a:pt x="210" y="94"/>
                </a:lnTo>
                <a:lnTo>
                  <a:pt x="198" y="94"/>
                </a:lnTo>
                <a:lnTo>
                  <a:pt x="198" y="94"/>
                </a:lnTo>
                <a:lnTo>
                  <a:pt x="186" y="94"/>
                </a:lnTo>
                <a:lnTo>
                  <a:pt x="176" y="90"/>
                </a:lnTo>
                <a:lnTo>
                  <a:pt x="166" y="84"/>
                </a:lnTo>
                <a:lnTo>
                  <a:pt x="156" y="76"/>
                </a:lnTo>
                <a:lnTo>
                  <a:pt x="150" y="68"/>
                </a:lnTo>
                <a:lnTo>
                  <a:pt x="144" y="58"/>
                </a:lnTo>
                <a:lnTo>
                  <a:pt x="140" y="46"/>
                </a:lnTo>
                <a:lnTo>
                  <a:pt x="140" y="34"/>
                </a:lnTo>
                <a:lnTo>
                  <a:pt x="140" y="34"/>
                </a:lnTo>
                <a:lnTo>
                  <a:pt x="140" y="18"/>
                </a:lnTo>
                <a:lnTo>
                  <a:pt x="146" y="0"/>
                </a:lnTo>
                <a:lnTo>
                  <a:pt x="0" y="0"/>
                </a:lnTo>
                <a:close/>
              </a:path>
            </a:pathLst>
          </a:custGeom>
          <a:solidFill>
            <a:srgbClr val="FF9933"/>
          </a:solidFill>
          <a:ln w="38100">
            <a:solidFill>
              <a:srgbClr val="000000"/>
            </a:solidFill>
            <a:prstDash val="solid"/>
            <a:round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17" name="Freeform 18"/>
          <p:cNvSpPr>
            <a:spLocks/>
          </p:cNvSpPr>
          <p:nvPr/>
        </p:nvSpPr>
        <p:spPr bwMode="auto">
          <a:xfrm rot="5400000">
            <a:off x="758910" y="969297"/>
            <a:ext cx="1029668" cy="1029668"/>
          </a:xfrm>
          <a:custGeom>
            <a:avLst/>
            <a:gdLst>
              <a:gd name="T0" fmla="*/ 0 w 484"/>
              <a:gd name="T1" fmla="*/ 88 h 484"/>
              <a:gd name="T2" fmla="*/ 0 w 484"/>
              <a:gd name="T3" fmla="*/ 484 h 484"/>
              <a:gd name="T4" fmla="*/ 398 w 484"/>
              <a:gd name="T5" fmla="*/ 484 h 484"/>
              <a:gd name="T6" fmla="*/ 398 w 484"/>
              <a:gd name="T7" fmla="*/ 340 h 484"/>
              <a:gd name="T8" fmla="*/ 398 w 484"/>
              <a:gd name="T9" fmla="*/ 340 h 484"/>
              <a:gd name="T10" fmla="*/ 412 w 484"/>
              <a:gd name="T11" fmla="*/ 344 h 484"/>
              <a:gd name="T12" fmla="*/ 424 w 484"/>
              <a:gd name="T13" fmla="*/ 344 h 484"/>
              <a:gd name="T14" fmla="*/ 424 w 484"/>
              <a:gd name="T15" fmla="*/ 344 h 484"/>
              <a:gd name="T16" fmla="*/ 436 w 484"/>
              <a:gd name="T17" fmla="*/ 344 h 484"/>
              <a:gd name="T18" fmla="*/ 448 w 484"/>
              <a:gd name="T19" fmla="*/ 340 h 484"/>
              <a:gd name="T20" fmla="*/ 458 w 484"/>
              <a:gd name="T21" fmla="*/ 334 h 484"/>
              <a:gd name="T22" fmla="*/ 466 w 484"/>
              <a:gd name="T23" fmla="*/ 328 h 484"/>
              <a:gd name="T24" fmla="*/ 474 w 484"/>
              <a:gd name="T25" fmla="*/ 318 h 484"/>
              <a:gd name="T26" fmla="*/ 480 w 484"/>
              <a:gd name="T27" fmla="*/ 308 h 484"/>
              <a:gd name="T28" fmla="*/ 484 w 484"/>
              <a:gd name="T29" fmla="*/ 298 h 484"/>
              <a:gd name="T30" fmla="*/ 484 w 484"/>
              <a:gd name="T31" fmla="*/ 286 h 484"/>
              <a:gd name="T32" fmla="*/ 484 w 484"/>
              <a:gd name="T33" fmla="*/ 286 h 484"/>
              <a:gd name="T34" fmla="*/ 484 w 484"/>
              <a:gd name="T35" fmla="*/ 274 h 484"/>
              <a:gd name="T36" fmla="*/ 480 w 484"/>
              <a:gd name="T37" fmla="*/ 262 h 484"/>
              <a:gd name="T38" fmla="*/ 474 w 484"/>
              <a:gd name="T39" fmla="*/ 252 h 484"/>
              <a:gd name="T40" fmla="*/ 466 w 484"/>
              <a:gd name="T41" fmla="*/ 244 h 484"/>
              <a:gd name="T42" fmla="*/ 458 w 484"/>
              <a:gd name="T43" fmla="*/ 236 h 484"/>
              <a:gd name="T44" fmla="*/ 448 w 484"/>
              <a:gd name="T45" fmla="*/ 230 h 484"/>
              <a:gd name="T46" fmla="*/ 436 w 484"/>
              <a:gd name="T47" fmla="*/ 228 h 484"/>
              <a:gd name="T48" fmla="*/ 424 w 484"/>
              <a:gd name="T49" fmla="*/ 226 h 484"/>
              <a:gd name="T50" fmla="*/ 424 w 484"/>
              <a:gd name="T51" fmla="*/ 226 h 484"/>
              <a:gd name="T52" fmla="*/ 412 w 484"/>
              <a:gd name="T53" fmla="*/ 228 h 484"/>
              <a:gd name="T54" fmla="*/ 398 w 484"/>
              <a:gd name="T55" fmla="*/ 230 h 484"/>
              <a:gd name="T56" fmla="*/ 398 w 484"/>
              <a:gd name="T57" fmla="*/ 88 h 484"/>
              <a:gd name="T58" fmla="*/ 254 w 484"/>
              <a:gd name="T59" fmla="*/ 88 h 484"/>
              <a:gd name="T60" fmla="*/ 254 w 484"/>
              <a:gd name="T61" fmla="*/ 88 h 484"/>
              <a:gd name="T62" fmla="*/ 258 w 484"/>
              <a:gd name="T63" fmla="*/ 72 h 484"/>
              <a:gd name="T64" fmla="*/ 258 w 484"/>
              <a:gd name="T65" fmla="*/ 60 h 484"/>
              <a:gd name="T66" fmla="*/ 258 w 484"/>
              <a:gd name="T67" fmla="*/ 60 h 484"/>
              <a:gd name="T68" fmla="*/ 258 w 484"/>
              <a:gd name="T69" fmla="*/ 48 h 484"/>
              <a:gd name="T70" fmla="*/ 254 w 484"/>
              <a:gd name="T71" fmla="*/ 36 h 484"/>
              <a:gd name="T72" fmla="*/ 248 w 484"/>
              <a:gd name="T73" fmla="*/ 26 h 484"/>
              <a:gd name="T74" fmla="*/ 242 w 484"/>
              <a:gd name="T75" fmla="*/ 18 h 484"/>
              <a:gd name="T76" fmla="*/ 232 w 484"/>
              <a:gd name="T77" fmla="*/ 10 h 484"/>
              <a:gd name="T78" fmla="*/ 222 w 484"/>
              <a:gd name="T79" fmla="*/ 4 h 484"/>
              <a:gd name="T80" fmla="*/ 212 w 484"/>
              <a:gd name="T81" fmla="*/ 2 h 484"/>
              <a:gd name="T82" fmla="*/ 200 w 484"/>
              <a:gd name="T83" fmla="*/ 0 h 484"/>
              <a:gd name="T84" fmla="*/ 200 w 484"/>
              <a:gd name="T85" fmla="*/ 0 h 484"/>
              <a:gd name="T86" fmla="*/ 188 w 484"/>
              <a:gd name="T87" fmla="*/ 2 h 484"/>
              <a:gd name="T88" fmla="*/ 176 w 484"/>
              <a:gd name="T89" fmla="*/ 4 h 484"/>
              <a:gd name="T90" fmla="*/ 166 w 484"/>
              <a:gd name="T91" fmla="*/ 10 h 484"/>
              <a:gd name="T92" fmla="*/ 158 w 484"/>
              <a:gd name="T93" fmla="*/ 18 h 484"/>
              <a:gd name="T94" fmla="*/ 150 w 484"/>
              <a:gd name="T95" fmla="*/ 26 h 484"/>
              <a:gd name="T96" fmla="*/ 144 w 484"/>
              <a:gd name="T97" fmla="*/ 36 h 484"/>
              <a:gd name="T98" fmla="*/ 140 w 484"/>
              <a:gd name="T99" fmla="*/ 48 h 484"/>
              <a:gd name="T100" fmla="*/ 140 w 484"/>
              <a:gd name="T101" fmla="*/ 60 h 484"/>
              <a:gd name="T102" fmla="*/ 140 w 484"/>
              <a:gd name="T103" fmla="*/ 60 h 484"/>
              <a:gd name="T104" fmla="*/ 140 w 484"/>
              <a:gd name="T105" fmla="*/ 72 h 484"/>
              <a:gd name="T106" fmla="*/ 144 w 484"/>
              <a:gd name="T107" fmla="*/ 88 h 484"/>
              <a:gd name="T108" fmla="*/ 0 w 484"/>
              <a:gd name="T109" fmla="*/ 88 h 4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484" h="484">
                <a:moveTo>
                  <a:pt x="0" y="88"/>
                </a:moveTo>
                <a:lnTo>
                  <a:pt x="0" y="484"/>
                </a:lnTo>
                <a:lnTo>
                  <a:pt x="398" y="484"/>
                </a:lnTo>
                <a:lnTo>
                  <a:pt x="398" y="340"/>
                </a:lnTo>
                <a:lnTo>
                  <a:pt x="398" y="340"/>
                </a:lnTo>
                <a:lnTo>
                  <a:pt x="412" y="344"/>
                </a:lnTo>
                <a:lnTo>
                  <a:pt x="424" y="344"/>
                </a:lnTo>
                <a:lnTo>
                  <a:pt x="424" y="344"/>
                </a:lnTo>
                <a:lnTo>
                  <a:pt x="436" y="344"/>
                </a:lnTo>
                <a:lnTo>
                  <a:pt x="448" y="340"/>
                </a:lnTo>
                <a:lnTo>
                  <a:pt x="458" y="334"/>
                </a:lnTo>
                <a:lnTo>
                  <a:pt x="466" y="328"/>
                </a:lnTo>
                <a:lnTo>
                  <a:pt x="474" y="318"/>
                </a:lnTo>
                <a:lnTo>
                  <a:pt x="480" y="308"/>
                </a:lnTo>
                <a:lnTo>
                  <a:pt x="484" y="298"/>
                </a:lnTo>
                <a:lnTo>
                  <a:pt x="484" y="286"/>
                </a:lnTo>
                <a:lnTo>
                  <a:pt x="484" y="286"/>
                </a:lnTo>
                <a:lnTo>
                  <a:pt x="484" y="274"/>
                </a:lnTo>
                <a:lnTo>
                  <a:pt x="480" y="262"/>
                </a:lnTo>
                <a:lnTo>
                  <a:pt x="474" y="252"/>
                </a:lnTo>
                <a:lnTo>
                  <a:pt x="466" y="244"/>
                </a:lnTo>
                <a:lnTo>
                  <a:pt x="458" y="236"/>
                </a:lnTo>
                <a:lnTo>
                  <a:pt x="448" y="230"/>
                </a:lnTo>
                <a:lnTo>
                  <a:pt x="436" y="228"/>
                </a:lnTo>
                <a:lnTo>
                  <a:pt x="424" y="226"/>
                </a:lnTo>
                <a:lnTo>
                  <a:pt x="424" y="226"/>
                </a:lnTo>
                <a:lnTo>
                  <a:pt x="412" y="228"/>
                </a:lnTo>
                <a:lnTo>
                  <a:pt x="398" y="230"/>
                </a:lnTo>
                <a:lnTo>
                  <a:pt x="398" y="88"/>
                </a:lnTo>
                <a:lnTo>
                  <a:pt x="254" y="88"/>
                </a:lnTo>
                <a:lnTo>
                  <a:pt x="254" y="88"/>
                </a:lnTo>
                <a:lnTo>
                  <a:pt x="258" y="72"/>
                </a:lnTo>
                <a:lnTo>
                  <a:pt x="258" y="60"/>
                </a:lnTo>
                <a:lnTo>
                  <a:pt x="258" y="60"/>
                </a:lnTo>
                <a:lnTo>
                  <a:pt x="258" y="48"/>
                </a:lnTo>
                <a:lnTo>
                  <a:pt x="254" y="36"/>
                </a:lnTo>
                <a:lnTo>
                  <a:pt x="248" y="26"/>
                </a:lnTo>
                <a:lnTo>
                  <a:pt x="242" y="18"/>
                </a:lnTo>
                <a:lnTo>
                  <a:pt x="232" y="10"/>
                </a:lnTo>
                <a:lnTo>
                  <a:pt x="222" y="4"/>
                </a:lnTo>
                <a:lnTo>
                  <a:pt x="212" y="2"/>
                </a:lnTo>
                <a:lnTo>
                  <a:pt x="200" y="0"/>
                </a:lnTo>
                <a:lnTo>
                  <a:pt x="200" y="0"/>
                </a:lnTo>
                <a:lnTo>
                  <a:pt x="188" y="2"/>
                </a:lnTo>
                <a:lnTo>
                  <a:pt x="176" y="4"/>
                </a:lnTo>
                <a:lnTo>
                  <a:pt x="166" y="10"/>
                </a:lnTo>
                <a:lnTo>
                  <a:pt x="158" y="18"/>
                </a:lnTo>
                <a:lnTo>
                  <a:pt x="150" y="26"/>
                </a:lnTo>
                <a:lnTo>
                  <a:pt x="144" y="36"/>
                </a:lnTo>
                <a:lnTo>
                  <a:pt x="140" y="48"/>
                </a:lnTo>
                <a:lnTo>
                  <a:pt x="140" y="60"/>
                </a:lnTo>
                <a:lnTo>
                  <a:pt x="140" y="60"/>
                </a:lnTo>
                <a:lnTo>
                  <a:pt x="140" y="72"/>
                </a:lnTo>
                <a:lnTo>
                  <a:pt x="144" y="88"/>
                </a:lnTo>
                <a:lnTo>
                  <a:pt x="0" y="88"/>
                </a:lnTo>
                <a:close/>
              </a:path>
            </a:pathLst>
          </a:custGeom>
          <a:solidFill>
            <a:srgbClr val="FF9933"/>
          </a:solidFill>
          <a:ln w="38100">
            <a:solidFill>
              <a:srgbClr val="000000"/>
            </a:solidFill>
            <a:prstDash val="solid"/>
            <a:round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18" name="Freeform 8"/>
          <p:cNvSpPr>
            <a:spLocks/>
          </p:cNvSpPr>
          <p:nvPr/>
        </p:nvSpPr>
        <p:spPr bwMode="auto">
          <a:xfrm>
            <a:off x="4975502" y="5002495"/>
            <a:ext cx="842456" cy="1025414"/>
          </a:xfrm>
          <a:custGeom>
            <a:avLst/>
            <a:gdLst>
              <a:gd name="T0" fmla="*/ 0 w 396"/>
              <a:gd name="T1" fmla="*/ 232 h 482"/>
              <a:gd name="T2" fmla="*/ 18 w 396"/>
              <a:gd name="T3" fmla="*/ 226 h 482"/>
              <a:gd name="T4" fmla="*/ 36 w 396"/>
              <a:gd name="T5" fmla="*/ 224 h 482"/>
              <a:gd name="T6" fmla="*/ 58 w 396"/>
              <a:gd name="T7" fmla="*/ 230 h 482"/>
              <a:gd name="T8" fmla="*/ 78 w 396"/>
              <a:gd name="T9" fmla="*/ 242 h 482"/>
              <a:gd name="T10" fmla="*/ 90 w 396"/>
              <a:gd name="T11" fmla="*/ 262 h 482"/>
              <a:gd name="T12" fmla="*/ 94 w 396"/>
              <a:gd name="T13" fmla="*/ 284 h 482"/>
              <a:gd name="T14" fmla="*/ 94 w 396"/>
              <a:gd name="T15" fmla="*/ 296 h 482"/>
              <a:gd name="T16" fmla="*/ 84 w 396"/>
              <a:gd name="T17" fmla="*/ 318 h 482"/>
              <a:gd name="T18" fmla="*/ 68 w 396"/>
              <a:gd name="T19" fmla="*/ 334 h 482"/>
              <a:gd name="T20" fmla="*/ 48 w 396"/>
              <a:gd name="T21" fmla="*/ 342 h 482"/>
              <a:gd name="T22" fmla="*/ 36 w 396"/>
              <a:gd name="T23" fmla="*/ 344 h 482"/>
              <a:gd name="T24" fmla="*/ 0 w 396"/>
              <a:gd name="T25" fmla="*/ 338 h 482"/>
              <a:gd name="T26" fmla="*/ 396 w 396"/>
              <a:gd name="T27" fmla="*/ 482 h 482"/>
              <a:gd name="T28" fmla="*/ 396 w 396"/>
              <a:gd name="T29" fmla="*/ 338 h 482"/>
              <a:gd name="T30" fmla="*/ 360 w 396"/>
              <a:gd name="T31" fmla="*/ 344 h 482"/>
              <a:gd name="T32" fmla="*/ 348 w 396"/>
              <a:gd name="T33" fmla="*/ 342 h 482"/>
              <a:gd name="T34" fmla="*/ 326 w 396"/>
              <a:gd name="T35" fmla="*/ 334 h 482"/>
              <a:gd name="T36" fmla="*/ 310 w 396"/>
              <a:gd name="T37" fmla="*/ 318 h 482"/>
              <a:gd name="T38" fmla="*/ 302 w 396"/>
              <a:gd name="T39" fmla="*/ 296 h 482"/>
              <a:gd name="T40" fmla="*/ 300 w 396"/>
              <a:gd name="T41" fmla="*/ 284 h 482"/>
              <a:gd name="T42" fmla="*/ 306 w 396"/>
              <a:gd name="T43" fmla="*/ 262 h 482"/>
              <a:gd name="T44" fmla="*/ 318 w 396"/>
              <a:gd name="T45" fmla="*/ 242 h 482"/>
              <a:gd name="T46" fmla="*/ 336 w 396"/>
              <a:gd name="T47" fmla="*/ 230 h 482"/>
              <a:gd name="T48" fmla="*/ 360 w 396"/>
              <a:gd name="T49" fmla="*/ 224 h 482"/>
              <a:gd name="T50" fmla="*/ 376 w 396"/>
              <a:gd name="T51" fmla="*/ 226 h 482"/>
              <a:gd name="T52" fmla="*/ 396 w 396"/>
              <a:gd name="T53" fmla="*/ 86 h 482"/>
              <a:gd name="T54" fmla="*/ 252 w 396"/>
              <a:gd name="T55" fmla="*/ 86 h 482"/>
              <a:gd name="T56" fmla="*/ 256 w 396"/>
              <a:gd name="T57" fmla="*/ 58 h 482"/>
              <a:gd name="T58" fmla="*/ 256 w 396"/>
              <a:gd name="T59" fmla="*/ 46 h 482"/>
              <a:gd name="T60" fmla="*/ 246 w 396"/>
              <a:gd name="T61" fmla="*/ 26 h 482"/>
              <a:gd name="T62" fmla="*/ 230 w 396"/>
              <a:gd name="T63" fmla="*/ 10 h 482"/>
              <a:gd name="T64" fmla="*/ 210 w 396"/>
              <a:gd name="T65" fmla="*/ 0 h 482"/>
              <a:gd name="T66" fmla="*/ 198 w 396"/>
              <a:gd name="T67" fmla="*/ 0 h 482"/>
              <a:gd name="T68" fmla="*/ 174 w 396"/>
              <a:gd name="T69" fmla="*/ 4 h 482"/>
              <a:gd name="T70" fmla="*/ 156 w 396"/>
              <a:gd name="T71" fmla="*/ 16 h 482"/>
              <a:gd name="T72" fmla="*/ 142 w 396"/>
              <a:gd name="T73" fmla="*/ 36 h 482"/>
              <a:gd name="T74" fmla="*/ 138 w 396"/>
              <a:gd name="T75" fmla="*/ 58 h 482"/>
              <a:gd name="T76" fmla="*/ 140 w 396"/>
              <a:gd name="T77" fmla="*/ 72 h 482"/>
              <a:gd name="T78" fmla="*/ 0 w 396"/>
              <a:gd name="T79" fmla="*/ 86 h 4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396" h="482">
                <a:moveTo>
                  <a:pt x="0" y="86"/>
                </a:moveTo>
                <a:lnTo>
                  <a:pt x="0" y="232"/>
                </a:lnTo>
                <a:lnTo>
                  <a:pt x="0" y="232"/>
                </a:lnTo>
                <a:lnTo>
                  <a:pt x="18" y="226"/>
                </a:lnTo>
                <a:lnTo>
                  <a:pt x="36" y="224"/>
                </a:lnTo>
                <a:lnTo>
                  <a:pt x="36" y="224"/>
                </a:lnTo>
                <a:lnTo>
                  <a:pt x="48" y="226"/>
                </a:lnTo>
                <a:lnTo>
                  <a:pt x="58" y="230"/>
                </a:lnTo>
                <a:lnTo>
                  <a:pt x="68" y="236"/>
                </a:lnTo>
                <a:lnTo>
                  <a:pt x="78" y="242"/>
                </a:lnTo>
                <a:lnTo>
                  <a:pt x="84" y="252"/>
                </a:lnTo>
                <a:lnTo>
                  <a:pt x="90" y="262"/>
                </a:lnTo>
                <a:lnTo>
                  <a:pt x="94" y="272"/>
                </a:lnTo>
                <a:lnTo>
                  <a:pt x="94" y="284"/>
                </a:lnTo>
                <a:lnTo>
                  <a:pt x="94" y="284"/>
                </a:lnTo>
                <a:lnTo>
                  <a:pt x="94" y="296"/>
                </a:lnTo>
                <a:lnTo>
                  <a:pt x="90" y="308"/>
                </a:lnTo>
                <a:lnTo>
                  <a:pt x="84" y="318"/>
                </a:lnTo>
                <a:lnTo>
                  <a:pt x="78" y="326"/>
                </a:lnTo>
                <a:lnTo>
                  <a:pt x="68" y="334"/>
                </a:lnTo>
                <a:lnTo>
                  <a:pt x="58" y="340"/>
                </a:lnTo>
                <a:lnTo>
                  <a:pt x="48" y="342"/>
                </a:lnTo>
                <a:lnTo>
                  <a:pt x="36" y="344"/>
                </a:lnTo>
                <a:lnTo>
                  <a:pt x="36" y="344"/>
                </a:lnTo>
                <a:lnTo>
                  <a:pt x="18" y="342"/>
                </a:lnTo>
                <a:lnTo>
                  <a:pt x="0" y="338"/>
                </a:lnTo>
                <a:lnTo>
                  <a:pt x="0" y="482"/>
                </a:lnTo>
                <a:lnTo>
                  <a:pt x="396" y="482"/>
                </a:lnTo>
                <a:lnTo>
                  <a:pt x="396" y="338"/>
                </a:lnTo>
                <a:lnTo>
                  <a:pt x="396" y="338"/>
                </a:lnTo>
                <a:lnTo>
                  <a:pt x="376" y="342"/>
                </a:lnTo>
                <a:lnTo>
                  <a:pt x="360" y="344"/>
                </a:lnTo>
                <a:lnTo>
                  <a:pt x="360" y="344"/>
                </a:lnTo>
                <a:lnTo>
                  <a:pt x="348" y="342"/>
                </a:lnTo>
                <a:lnTo>
                  <a:pt x="336" y="340"/>
                </a:lnTo>
                <a:lnTo>
                  <a:pt x="326" y="334"/>
                </a:lnTo>
                <a:lnTo>
                  <a:pt x="318" y="326"/>
                </a:lnTo>
                <a:lnTo>
                  <a:pt x="310" y="318"/>
                </a:lnTo>
                <a:lnTo>
                  <a:pt x="306" y="308"/>
                </a:lnTo>
                <a:lnTo>
                  <a:pt x="302" y="296"/>
                </a:lnTo>
                <a:lnTo>
                  <a:pt x="300" y="284"/>
                </a:lnTo>
                <a:lnTo>
                  <a:pt x="300" y="284"/>
                </a:lnTo>
                <a:lnTo>
                  <a:pt x="302" y="272"/>
                </a:lnTo>
                <a:lnTo>
                  <a:pt x="306" y="262"/>
                </a:lnTo>
                <a:lnTo>
                  <a:pt x="310" y="252"/>
                </a:lnTo>
                <a:lnTo>
                  <a:pt x="318" y="242"/>
                </a:lnTo>
                <a:lnTo>
                  <a:pt x="326" y="236"/>
                </a:lnTo>
                <a:lnTo>
                  <a:pt x="336" y="230"/>
                </a:lnTo>
                <a:lnTo>
                  <a:pt x="348" y="226"/>
                </a:lnTo>
                <a:lnTo>
                  <a:pt x="360" y="224"/>
                </a:lnTo>
                <a:lnTo>
                  <a:pt x="360" y="224"/>
                </a:lnTo>
                <a:lnTo>
                  <a:pt x="376" y="226"/>
                </a:lnTo>
                <a:lnTo>
                  <a:pt x="396" y="232"/>
                </a:lnTo>
                <a:lnTo>
                  <a:pt x="396" y="86"/>
                </a:lnTo>
                <a:lnTo>
                  <a:pt x="252" y="86"/>
                </a:lnTo>
                <a:lnTo>
                  <a:pt x="252" y="86"/>
                </a:lnTo>
                <a:lnTo>
                  <a:pt x="256" y="72"/>
                </a:lnTo>
                <a:lnTo>
                  <a:pt x="256" y="58"/>
                </a:lnTo>
                <a:lnTo>
                  <a:pt x="256" y="58"/>
                </a:lnTo>
                <a:lnTo>
                  <a:pt x="256" y="46"/>
                </a:lnTo>
                <a:lnTo>
                  <a:pt x="252" y="36"/>
                </a:lnTo>
                <a:lnTo>
                  <a:pt x="246" y="26"/>
                </a:lnTo>
                <a:lnTo>
                  <a:pt x="240" y="16"/>
                </a:lnTo>
                <a:lnTo>
                  <a:pt x="230" y="10"/>
                </a:lnTo>
                <a:lnTo>
                  <a:pt x="220" y="4"/>
                </a:lnTo>
                <a:lnTo>
                  <a:pt x="210" y="0"/>
                </a:lnTo>
                <a:lnTo>
                  <a:pt x="198" y="0"/>
                </a:lnTo>
                <a:lnTo>
                  <a:pt x="198" y="0"/>
                </a:lnTo>
                <a:lnTo>
                  <a:pt x="186" y="0"/>
                </a:lnTo>
                <a:lnTo>
                  <a:pt x="174" y="4"/>
                </a:lnTo>
                <a:lnTo>
                  <a:pt x="164" y="10"/>
                </a:lnTo>
                <a:lnTo>
                  <a:pt x="156" y="16"/>
                </a:lnTo>
                <a:lnTo>
                  <a:pt x="148" y="26"/>
                </a:lnTo>
                <a:lnTo>
                  <a:pt x="142" y="36"/>
                </a:lnTo>
                <a:lnTo>
                  <a:pt x="140" y="46"/>
                </a:lnTo>
                <a:lnTo>
                  <a:pt x="138" y="58"/>
                </a:lnTo>
                <a:lnTo>
                  <a:pt x="138" y="58"/>
                </a:lnTo>
                <a:lnTo>
                  <a:pt x="140" y="72"/>
                </a:lnTo>
                <a:lnTo>
                  <a:pt x="142" y="86"/>
                </a:lnTo>
                <a:lnTo>
                  <a:pt x="0" y="86"/>
                </a:lnTo>
                <a:close/>
              </a:path>
            </a:pathLst>
          </a:custGeom>
          <a:solidFill>
            <a:srgbClr val="FF9933"/>
          </a:solidFill>
          <a:ln w="38100">
            <a:solidFill>
              <a:srgbClr val="000000"/>
            </a:solidFill>
            <a:prstDash val="solid"/>
            <a:round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19" name="Freeform 9"/>
          <p:cNvSpPr>
            <a:spLocks/>
          </p:cNvSpPr>
          <p:nvPr/>
        </p:nvSpPr>
        <p:spPr bwMode="auto">
          <a:xfrm>
            <a:off x="4128734" y="5002496"/>
            <a:ext cx="1025413" cy="1025413"/>
          </a:xfrm>
          <a:custGeom>
            <a:avLst/>
            <a:gdLst>
              <a:gd name="T0" fmla="*/ 0 w 482"/>
              <a:gd name="T1" fmla="*/ 232 h 482"/>
              <a:gd name="T2" fmla="*/ 18 w 482"/>
              <a:gd name="T3" fmla="*/ 226 h 482"/>
              <a:gd name="T4" fmla="*/ 34 w 482"/>
              <a:gd name="T5" fmla="*/ 224 h 482"/>
              <a:gd name="T6" fmla="*/ 58 w 482"/>
              <a:gd name="T7" fmla="*/ 230 h 482"/>
              <a:gd name="T8" fmla="*/ 76 w 482"/>
              <a:gd name="T9" fmla="*/ 242 h 482"/>
              <a:gd name="T10" fmla="*/ 90 w 482"/>
              <a:gd name="T11" fmla="*/ 262 h 482"/>
              <a:gd name="T12" fmla="*/ 94 w 482"/>
              <a:gd name="T13" fmla="*/ 284 h 482"/>
              <a:gd name="T14" fmla="*/ 94 w 482"/>
              <a:gd name="T15" fmla="*/ 296 h 482"/>
              <a:gd name="T16" fmla="*/ 84 w 482"/>
              <a:gd name="T17" fmla="*/ 318 h 482"/>
              <a:gd name="T18" fmla="*/ 68 w 482"/>
              <a:gd name="T19" fmla="*/ 334 h 482"/>
              <a:gd name="T20" fmla="*/ 46 w 482"/>
              <a:gd name="T21" fmla="*/ 342 h 482"/>
              <a:gd name="T22" fmla="*/ 34 w 482"/>
              <a:gd name="T23" fmla="*/ 344 h 482"/>
              <a:gd name="T24" fmla="*/ 0 w 482"/>
              <a:gd name="T25" fmla="*/ 338 h 482"/>
              <a:gd name="T26" fmla="*/ 396 w 482"/>
              <a:gd name="T27" fmla="*/ 482 h 482"/>
              <a:gd name="T28" fmla="*/ 396 w 482"/>
              <a:gd name="T29" fmla="*/ 340 h 482"/>
              <a:gd name="T30" fmla="*/ 424 w 482"/>
              <a:gd name="T31" fmla="*/ 344 h 482"/>
              <a:gd name="T32" fmla="*/ 436 w 482"/>
              <a:gd name="T33" fmla="*/ 342 h 482"/>
              <a:gd name="T34" fmla="*/ 456 w 482"/>
              <a:gd name="T35" fmla="*/ 334 h 482"/>
              <a:gd name="T36" fmla="*/ 472 w 482"/>
              <a:gd name="T37" fmla="*/ 318 h 482"/>
              <a:gd name="T38" fmla="*/ 482 w 482"/>
              <a:gd name="T39" fmla="*/ 296 h 482"/>
              <a:gd name="T40" fmla="*/ 482 w 482"/>
              <a:gd name="T41" fmla="*/ 284 h 482"/>
              <a:gd name="T42" fmla="*/ 478 w 482"/>
              <a:gd name="T43" fmla="*/ 262 h 482"/>
              <a:gd name="T44" fmla="*/ 466 w 482"/>
              <a:gd name="T45" fmla="*/ 242 h 482"/>
              <a:gd name="T46" fmla="*/ 446 w 482"/>
              <a:gd name="T47" fmla="*/ 230 h 482"/>
              <a:gd name="T48" fmla="*/ 424 w 482"/>
              <a:gd name="T49" fmla="*/ 224 h 482"/>
              <a:gd name="T50" fmla="*/ 410 w 482"/>
              <a:gd name="T51" fmla="*/ 226 h 482"/>
              <a:gd name="T52" fmla="*/ 396 w 482"/>
              <a:gd name="T53" fmla="*/ 86 h 482"/>
              <a:gd name="T54" fmla="*/ 252 w 482"/>
              <a:gd name="T55" fmla="*/ 86 h 482"/>
              <a:gd name="T56" fmla="*/ 256 w 482"/>
              <a:gd name="T57" fmla="*/ 58 h 482"/>
              <a:gd name="T58" fmla="*/ 256 w 482"/>
              <a:gd name="T59" fmla="*/ 46 h 482"/>
              <a:gd name="T60" fmla="*/ 246 w 482"/>
              <a:gd name="T61" fmla="*/ 26 h 482"/>
              <a:gd name="T62" fmla="*/ 230 w 482"/>
              <a:gd name="T63" fmla="*/ 10 h 482"/>
              <a:gd name="T64" fmla="*/ 210 w 482"/>
              <a:gd name="T65" fmla="*/ 0 h 482"/>
              <a:gd name="T66" fmla="*/ 198 w 482"/>
              <a:gd name="T67" fmla="*/ 0 h 482"/>
              <a:gd name="T68" fmla="*/ 174 w 482"/>
              <a:gd name="T69" fmla="*/ 4 h 482"/>
              <a:gd name="T70" fmla="*/ 156 w 482"/>
              <a:gd name="T71" fmla="*/ 16 h 482"/>
              <a:gd name="T72" fmla="*/ 142 w 482"/>
              <a:gd name="T73" fmla="*/ 36 h 482"/>
              <a:gd name="T74" fmla="*/ 138 w 482"/>
              <a:gd name="T75" fmla="*/ 58 h 482"/>
              <a:gd name="T76" fmla="*/ 138 w 482"/>
              <a:gd name="T77" fmla="*/ 72 h 482"/>
              <a:gd name="T78" fmla="*/ 0 w 482"/>
              <a:gd name="T79" fmla="*/ 86 h 4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482" h="482">
                <a:moveTo>
                  <a:pt x="0" y="86"/>
                </a:moveTo>
                <a:lnTo>
                  <a:pt x="0" y="232"/>
                </a:lnTo>
                <a:lnTo>
                  <a:pt x="0" y="232"/>
                </a:lnTo>
                <a:lnTo>
                  <a:pt x="18" y="226"/>
                </a:lnTo>
                <a:lnTo>
                  <a:pt x="34" y="224"/>
                </a:lnTo>
                <a:lnTo>
                  <a:pt x="34" y="224"/>
                </a:lnTo>
                <a:lnTo>
                  <a:pt x="46" y="226"/>
                </a:lnTo>
                <a:lnTo>
                  <a:pt x="58" y="230"/>
                </a:lnTo>
                <a:lnTo>
                  <a:pt x="68" y="236"/>
                </a:lnTo>
                <a:lnTo>
                  <a:pt x="76" y="242"/>
                </a:lnTo>
                <a:lnTo>
                  <a:pt x="84" y="252"/>
                </a:lnTo>
                <a:lnTo>
                  <a:pt x="90" y="262"/>
                </a:lnTo>
                <a:lnTo>
                  <a:pt x="94" y="272"/>
                </a:lnTo>
                <a:lnTo>
                  <a:pt x="94" y="284"/>
                </a:lnTo>
                <a:lnTo>
                  <a:pt x="94" y="284"/>
                </a:lnTo>
                <a:lnTo>
                  <a:pt x="94" y="296"/>
                </a:lnTo>
                <a:lnTo>
                  <a:pt x="90" y="308"/>
                </a:lnTo>
                <a:lnTo>
                  <a:pt x="84" y="318"/>
                </a:lnTo>
                <a:lnTo>
                  <a:pt x="76" y="326"/>
                </a:lnTo>
                <a:lnTo>
                  <a:pt x="68" y="334"/>
                </a:lnTo>
                <a:lnTo>
                  <a:pt x="58" y="340"/>
                </a:lnTo>
                <a:lnTo>
                  <a:pt x="46" y="342"/>
                </a:lnTo>
                <a:lnTo>
                  <a:pt x="34" y="344"/>
                </a:lnTo>
                <a:lnTo>
                  <a:pt x="34" y="344"/>
                </a:lnTo>
                <a:lnTo>
                  <a:pt x="18" y="342"/>
                </a:lnTo>
                <a:lnTo>
                  <a:pt x="0" y="338"/>
                </a:lnTo>
                <a:lnTo>
                  <a:pt x="0" y="482"/>
                </a:lnTo>
                <a:lnTo>
                  <a:pt x="396" y="482"/>
                </a:lnTo>
                <a:lnTo>
                  <a:pt x="396" y="340"/>
                </a:lnTo>
                <a:lnTo>
                  <a:pt x="396" y="340"/>
                </a:lnTo>
                <a:lnTo>
                  <a:pt x="410" y="342"/>
                </a:lnTo>
                <a:lnTo>
                  <a:pt x="424" y="344"/>
                </a:lnTo>
                <a:lnTo>
                  <a:pt x="424" y="344"/>
                </a:lnTo>
                <a:lnTo>
                  <a:pt x="436" y="342"/>
                </a:lnTo>
                <a:lnTo>
                  <a:pt x="446" y="340"/>
                </a:lnTo>
                <a:lnTo>
                  <a:pt x="456" y="334"/>
                </a:lnTo>
                <a:lnTo>
                  <a:pt x="466" y="326"/>
                </a:lnTo>
                <a:lnTo>
                  <a:pt x="472" y="318"/>
                </a:lnTo>
                <a:lnTo>
                  <a:pt x="478" y="308"/>
                </a:lnTo>
                <a:lnTo>
                  <a:pt x="482" y="296"/>
                </a:lnTo>
                <a:lnTo>
                  <a:pt x="482" y="284"/>
                </a:lnTo>
                <a:lnTo>
                  <a:pt x="482" y="284"/>
                </a:lnTo>
                <a:lnTo>
                  <a:pt x="482" y="272"/>
                </a:lnTo>
                <a:lnTo>
                  <a:pt x="478" y="262"/>
                </a:lnTo>
                <a:lnTo>
                  <a:pt x="472" y="252"/>
                </a:lnTo>
                <a:lnTo>
                  <a:pt x="466" y="242"/>
                </a:lnTo>
                <a:lnTo>
                  <a:pt x="456" y="236"/>
                </a:lnTo>
                <a:lnTo>
                  <a:pt x="446" y="230"/>
                </a:lnTo>
                <a:lnTo>
                  <a:pt x="436" y="226"/>
                </a:lnTo>
                <a:lnTo>
                  <a:pt x="424" y="224"/>
                </a:lnTo>
                <a:lnTo>
                  <a:pt x="424" y="224"/>
                </a:lnTo>
                <a:lnTo>
                  <a:pt x="410" y="226"/>
                </a:lnTo>
                <a:lnTo>
                  <a:pt x="396" y="230"/>
                </a:lnTo>
                <a:lnTo>
                  <a:pt x="396" y="86"/>
                </a:lnTo>
                <a:lnTo>
                  <a:pt x="252" y="86"/>
                </a:lnTo>
                <a:lnTo>
                  <a:pt x="252" y="86"/>
                </a:lnTo>
                <a:lnTo>
                  <a:pt x="256" y="72"/>
                </a:lnTo>
                <a:lnTo>
                  <a:pt x="256" y="58"/>
                </a:lnTo>
                <a:lnTo>
                  <a:pt x="256" y="58"/>
                </a:lnTo>
                <a:lnTo>
                  <a:pt x="256" y="46"/>
                </a:lnTo>
                <a:lnTo>
                  <a:pt x="252" y="36"/>
                </a:lnTo>
                <a:lnTo>
                  <a:pt x="246" y="26"/>
                </a:lnTo>
                <a:lnTo>
                  <a:pt x="240" y="16"/>
                </a:lnTo>
                <a:lnTo>
                  <a:pt x="230" y="10"/>
                </a:lnTo>
                <a:lnTo>
                  <a:pt x="220" y="4"/>
                </a:lnTo>
                <a:lnTo>
                  <a:pt x="210" y="0"/>
                </a:lnTo>
                <a:lnTo>
                  <a:pt x="198" y="0"/>
                </a:lnTo>
                <a:lnTo>
                  <a:pt x="198" y="0"/>
                </a:lnTo>
                <a:lnTo>
                  <a:pt x="186" y="0"/>
                </a:lnTo>
                <a:lnTo>
                  <a:pt x="174" y="4"/>
                </a:lnTo>
                <a:lnTo>
                  <a:pt x="164" y="10"/>
                </a:lnTo>
                <a:lnTo>
                  <a:pt x="156" y="16"/>
                </a:lnTo>
                <a:lnTo>
                  <a:pt x="148" y="26"/>
                </a:lnTo>
                <a:lnTo>
                  <a:pt x="142" y="36"/>
                </a:lnTo>
                <a:lnTo>
                  <a:pt x="140" y="46"/>
                </a:lnTo>
                <a:lnTo>
                  <a:pt x="138" y="58"/>
                </a:lnTo>
                <a:lnTo>
                  <a:pt x="138" y="58"/>
                </a:lnTo>
                <a:lnTo>
                  <a:pt x="138" y="72"/>
                </a:lnTo>
                <a:lnTo>
                  <a:pt x="142" y="86"/>
                </a:lnTo>
                <a:lnTo>
                  <a:pt x="0" y="86"/>
                </a:lnTo>
                <a:close/>
              </a:path>
            </a:pathLst>
          </a:custGeom>
          <a:solidFill>
            <a:srgbClr val="FF9933"/>
          </a:solidFill>
          <a:ln w="38100">
            <a:solidFill>
              <a:srgbClr val="000000"/>
            </a:solidFill>
            <a:prstDash val="solid"/>
            <a:round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20" name="Freeform 14"/>
          <p:cNvSpPr>
            <a:spLocks/>
          </p:cNvSpPr>
          <p:nvPr/>
        </p:nvSpPr>
        <p:spPr bwMode="auto">
          <a:xfrm>
            <a:off x="2443822" y="5185453"/>
            <a:ext cx="842456" cy="842456"/>
          </a:xfrm>
          <a:custGeom>
            <a:avLst/>
            <a:gdLst>
              <a:gd name="T0" fmla="*/ 0 w 396"/>
              <a:gd name="T1" fmla="*/ 146 h 396"/>
              <a:gd name="T2" fmla="*/ 18 w 396"/>
              <a:gd name="T3" fmla="*/ 140 h 396"/>
              <a:gd name="T4" fmla="*/ 36 w 396"/>
              <a:gd name="T5" fmla="*/ 138 h 396"/>
              <a:gd name="T6" fmla="*/ 58 w 396"/>
              <a:gd name="T7" fmla="*/ 144 h 396"/>
              <a:gd name="T8" fmla="*/ 78 w 396"/>
              <a:gd name="T9" fmla="*/ 156 h 396"/>
              <a:gd name="T10" fmla="*/ 90 w 396"/>
              <a:gd name="T11" fmla="*/ 176 h 396"/>
              <a:gd name="T12" fmla="*/ 94 w 396"/>
              <a:gd name="T13" fmla="*/ 198 h 396"/>
              <a:gd name="T14" fmla="*/ 94 w 396"/>
              <a:gd name="T15" fmla="*/ 210 h 396"/>
              <a:gd name="T16" fmla="*/ 84 w 396"/>
              <a:gd name="T17" fmla="*/ 232 h 396"/>
              <a:gd name="T18" fmla="*/ 68 w 396"/>
              <a:gd name="T19" fmla="*/ 248 h 396"/>
              <a:gd name="T20" fmla="*/ 48 w 396"/>
              <a:gd name="T21" fmla="*/ 256 h 396"/>
              <a:gd name="T22" fmla="*/ 36 w 396"/>
              <a:gd name="T23" fmla="*/ 258 h 396"/>
              <a:gd name="T24" fmla="*/ 0 w 396"/>
              <a:gd name="T25" fmla="*/ 252 h 396"/>
              <a:gd name="T26" fmla="*/ 396 w 396"/>
              <a:gd name="T27" fmla="*/ 396 h 396"/>
              <a:gd name="T28" fmla="*/ 396 w 396"/>
              <a:gd name="T29" fmla="*/ 252 h 396"/>
              <a:gd name="T30" fmla="*/ 360 w 396"/>
              <a:gd name="T31" fmla="*/ 258 h 396"/>
              <a:gd name="T32" fmla="*/ 348 w 396"/>
              <a:gd name="T33" fmla="*/ 256 h 396"/>
              <a:gd name="T34" fmla="*/ 326 w 396"/>
              <a:gd name="T35" fmla="*/ 248 h 396"/>
              <a:gd name="T36" fmla="*/ 310 w 396"/>
              <a:gd name="T37" fmla="*/ 232 h 396"/>
              <a:gd name="T38" fmla="*/ 302 w 396"/>
              <a:gd name="T39" fmla="*/ 210 h 396"/>
              <a:gd name="T40" fmla="*/ 300 w 396"/>
              <a:gd name="T41" fmla="*/ 198 h 396"/>
              <a:gd name="T42" fmla="*/ 306 w 396"/>
              <a:gd name="T43" fmla="*/ 176 h 396"/>
              <a:gd name="T44" fmla="*/ 318 w 396"/>
              <a:gd name="T45" fmla="*/ 156 h 396"/>
              <a:gd name="T46" fmla="*/ 338 w 396"/>
              <a:gd name="T47" fmla="*/ 144 h 396"/>
              <a:gd name="T48" fmla="*/ 360 w 396"/>
              <a:gd name="T49" fmla="*/ 138 h 396"/>
              <a:gd name="T50" fmla="*/ 376 w 396"/>
              <a:gd name="T51" fmla="*/ 140 h 396"/>
              <a:gd name="T52" fmla="*/ 396 w 396"/>
              <a:gd name="T53" fmla="*/ 0 h 396"/>
              <a:gd name="T54" fmla="*/ 250 w 396"/>
              <a:gd name="T55" fmla="*/ 0 h 396"/>
              <a:gd name="T56" fmla="*/ 258 w 396"/>
              <a:gd name="T57" fmla="*/ 36 h 396"/>
              <a:gd name="T58" fmla="*/ 256 w 396"/>
              <a:gd name="T59" fmla="*/ 48 h 396"/>
              <a:gd name="T60" fmla="*/ 246 w 396"/>
              <a:gd name="T61" fmla="*/ 70 h 396"/>
              <a:gd name="T62" fmla="*/ 230 w 396"/>
              <a:gd name="T63" fmla="*/ 86 h 396"/>
              <a:gd name="T64" fmla="*/ 210 w 396"/>
              <a:gd name="T65" fmla="*/ 94 h 396"/>
              <a:gd name="T66" fmla="*/ 198 w 396"/>
              <a:gd name="T67" fmla="*/ 96 h 396"/>
              <a:gd name="T68" fmla="*/ 174 w 396"/>
              <a:gd name="T69" fmla="*/ 90 h 396"/>
              <a:gd name="T70" fmla="*/ 156 w 396"/>
              <a:gd name="T71" fmla="*/ 78 h 396"/>
              <a:gd name="T72" fmla="*/ 142 w 396"/>
              <a:gd name="T73" fmla="*/ 58 h 396"/>
              <a:gd name="T74" fmla="*/ 138 w 396"/>
              <a:gd name="T75" fmla="*/ 36 h 396"/>
              <a:gd name="T76" fmla="*/ 140 w 396"/>
              <a:gd name="T77" fmla="*/ 20 h 396"/>
              <a:gd name="T78" fmla="*/ 0 w 396"/>
              <a:gd name="T79" fmla="*/ 0 h 3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396" h="396">
                <a:moveTo>
                  <a:pt x="0" y="0"/>
                </a:moveTo>
                <a:lnTo>
                  <a:pt x="0" y="146"/>
                </a:lnTo>
                <a:lnTo>
                  <a:pt x="0" y="146"/>
                </a:lnTo>
                <a:lnTo>
                  <a:pt x="18" y="140"/>
                </a:lnTo>
                <a:lnTo>
                  <a:pt x="36" y="138"/>
                </a:lnTo>
                <a:lnTo>
                  <a:pt x="36" y="138"/>
                </a:lnTo>
                <a:lnTo>
                  <a:pt x="48" y="140"/>
                </a:lnTo>
                <a:lnTo>
                  <a:pt x="58" y="144"/>
                </a:lnTo>
                <a:lnTo>
                  <a:pt x="68" y="148"/>
                </a:lnTo>
                <a:lnTo>
                  <a:pt x="78" y="156"/>
                </a:lnTo>
                <a:lnTo>
                  <a:pt x="84" y="164"/>
                </a:lnTo>
                <a:lnTo>
                  <a:pt x="90" y="176"/>
                </a:lnTo>
                <a:lnTo>
                  <a:pt x="94" y="186"/>
                </a:lnTo>
                <a:lnTo>
                  <a:pt x="94" y="198"/>
                </a:lnTo>
                <a:lnTo>
                  <a:pt x="94" y="198"/>
                </a:lnTo>
                <a:lnTo>
                  <a:pt x="94" y="210"/>
                </a:lnTo>
                <a:lnTo>
                  <a:pt x="90" y="222"/>
                </a:lnTo>
                <a:lnTo>
                  <a:pt x="84" y="232"/>
                </a:lnTo>
                <a:lnTo>
                  <a:pt x="78" y="240"/>
                </a:lnTo>
                <a:lnTo>
                  <a:pt x="68" y="248"/>
                </a:lnTo>
                <a:lnTo>
                  <a:pt x="58" y="252"/>
                </a:lnTo>
                <a:lnTo>
                  <a:pt x="48" y="256"/>
                </a:lnTo>
                <a:lnTo>
                  <a:pt x="36" y="258"/>
                </a:lnTo>
                <a:lnTo>
                  <a:pt x="36" y="258"/>
                </a:lnTo>
                <a:lnTo>
                  <a:pt x="18" y="256"/>
                </a:lnTo>
                <a:lnTo>
                  <a:pt x="0" y="252"/>
                </a:lnTo>
                <a:lnTo>
                  <a:pt x="0" y="396"/>
                </a:lnTo>
                <a:lnTo>
                  <a:pt x="396" y="396"/>
                </a:lnTo>
                <a:lnTo>
                  <a:pt x="396" y="252"/>
                </a:lnTo>
                <a:lnTo>
                  <a:pt x="396" y="252"/>
                </a:lnTo>
                <a:lnTo>
                  <a:pt x="376" y="256"/>
                </a:lnTo>
                <a:lnTo>
                  <a:pt x="360" y="258"/>
                </a:lnTo>
                <a:lnTo>
                  <a:pt x="360" y="258"/>
                </a:lnTo>
                <a:lnTo>
                  <a:pt x="348" y="256"/>
                </a:lnTo>
                <a:lnTo>
                  <a:pt x="338" y="252"/>
                </a:lnTo>
                <a:lnTo>
                  <a:pt x="326" y="248"/>
                </a:lnTo>
                <a:lnTo>
                  <a:pt x="318" y="240"/>
                </a:lnTo>
                <a:lnTo>
                  <a:pt x="310" y="232"/>
                </a:lnTo>
                <a:lnTo>
                  <a:pt x="306" y="222"/>
                </a:lnTo>
                <a:lnTo>
                  <a:pt x="302" y="210"/>
                </a:lnTo>
                <a:lnTo>
                  <a:pt x="300" y="198"/>
                </a:lnTo>
                <a:lnTo>
                  <a:pt x="300" y="198"/>
                </a:lnTo>
                <a:lnTo>
                  <a:pt x="302" y="186"/>
                </a:lnTo>
                <a:lnTo>
                  <a:pt x="306" y="176"/>
                </a:lnTo>
                <a:lnTo>
                  <a:pt x="310" y="164"/>
                </a:lnTo>
                <a:lnTo>
                  <a:pt x="318" y="156"/>
                </a:lnTo>
                <a:lnTo>
                  <a:pt x="326" y="148"/>
                </a:lnTo>
                <a:lnTo>
                  <a:pt x="338" y="144"/>
                </a:lnTo>
                <a:lnTo>
                  <a:pt x="348" y="140"/>
                </a:lnTo>
                <a:lnTo>
                  <a:pt x="360" y="138"/>
                </a:lnTo>
                <a:lnTo>
                  <a:pt x="360" y="138"/>
                </a:lnTo>
                <a:lnTo>
                  <a:pt x="376" y="140"/>
                </a:lnTo>
                <a:lnTo>
                  <a:pt x="396" y="146"/>
                </a:lnTo>
                <a:lnTo>
                  <a:pt x="396" y="0"/>
                </a:lnTo>
                <a:lnTo>
                  <a:pt x="250" y="0"/>
                </a:lnTo>
                <a:lnTo>
                  <a:pt x="250" y="0"/>
                </a:lnTo>
                <a:lnTo>
                  <a:pt x="256" y="20"/>
                </a:lnTo>
                <a:lnTo>
                  <a:pt x="258" y="36"/>
                </a:lnTo>
                <a:lnTo>
                  <a:pt x="258" y="36"/>
                </a:lnTo>
                <a:lnTo>
                  <a:pt x="256" y="48"/>
                </a:lnTo>
                <a:lnTo>
                  <a:pt x="252" y="58"/>
                </a:lnTo>
                <a:lnTo>
                  <a:pt x="246" y="70"/>
                </a:lnTo>
                <a:lnTo>
                  <a:pt x="240" y="78"/>
                </a:lnTo>
                <a:lnTo>
                  <a:pt x="230" y="86"/>
                </a:lnTo>
                <a:lnTo>
                  <a:pt x="220" y="90"/>
                </a:lnTo>
                <a:lnTo>
                  <a:pt x="210" y="94"/>
                </a:lnTo>
                <a:lnTo>
                  <a:pt x="198" y="96"/>
                </a:lnTo>
                <a:lnTo>
                  <a:pt x="198" y="96"/>
                </a:lnTo>
                <a:lnTo>
                  <a:pt x="186" y="94"/>
                </a:lnTo>
                <a:lnTo>
                  <a:pt x="174" y="90"/>
                </a:lnTo>
                <a:lnTo>
                  <a:pt x="164" y="86"/>
                </a:lnTo>
                <a:lnTo>
                  <a:pt x="156" y="78"/>
                </a:lnTo>
                <a:lnTo>
                  <a:pt x="148" y="70"/>
                </a:lnTo>
                <a:lnTo>
                  <a:pt x="142" y="58"/>
                </a:lnTo>
                <a:lnTo>
                  <a:pt x="140" y="48"/>
                </a:lnTo>
                <a:lnTo>
                  <a:pt x="138" y="36"/>
                </a:lnTo>
                <a:lnTo>
                  <a:pt x="138" y="36"/>
                </a:lnTo>
                <a:lnTo>
                  <a:pt x="140" y="20"/>
                </a:lnTo>
                <a:lnTo>
                  <a:pt x="144" y="0"/>
                </a:lnTo>
                <a:lnTo>
                  <a:pt x="0" y="0"/>
                </a:lnTo>
                <a:close/>
              </a:path>
            </a:pathLst>
          </a:custGeom>
          <a:solidFill>
            <a:srgbClr val="FF9933"/>
          </a:solidFill>
          <a:ln w="38100">
            <a:solidFill>
              <a:srgbClr val="000000"/>
            </a:solidFill>
            <a:prstDash val="solid"/>
            <a:round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21" name="Freeform 19"/>
          <p:cNvSpPr>
            <a:spLocks/>
          </p:cNvSpPr>
          <p:nvPr/>
        </p:nvSpPr>
        <p:spPr bwMode="auto">
          <a:xfrm>
            <a:off x="3101193" y="5185454"/>
            <a:ext cx="1212625" cy="842455"/>
          </a:xfrm>
          <a:custGeom>
            <a:avLst/>
            <a:gdLst>
              <a:gd name="T0" fmla="*/ 88 w 570"/>
              <a:gd name="T1" fmla="*/ 144 h 396"/>
              <a:gd name="T2" fmla="*/ 72 w 570"/>
              <a:gd name="T3" fmla="*/ 140 h 396"/>
              <a:gd name="T4" fmla="*/ 60 w 570"/>
              <a:gd name="T5" fmla="*/ 140 h 396"/>
              <a:gd name="T6" fmla="*/ 36 w 570"/>
              <a:gd name="T7" fmla="*/ 144 h 396"/>
              <a:gd name="T8" fmla="*/ 18 w 570"/>
              <a:gd name="T9" fmla="*/ 156 h 396"/>
              <a:gd name="T10" fmla="*/ 6 w 570"/>
              <a:gd name="T11" fmla="*/ 176 h 396"/>
              <a:gd name="T12" fmla="*/ 0 w 570"/>
              <a:gd name="T13" fmla="*/ 198 h 396"/>
              <a:gd name="T14" fmla="*/ 2 w 570"/>
              <a:gd name="T15" fmla="*/ 210 h 396"/>
              <a:gd name="T16" fmla="*/ 10 w 570"/>
              <a:gd name="T17" fmla="*/ 232 h 396"/>
              <a:gd name="T18" fmla="*/ 26 w 570"/>
              <a:gd name="T19" fmla="*/ 248 h 396"/>
              <a:gd name="T20" fmla="*/ 48 w 570"/>
              <a:gd name="T21" fmla="*/ 256 h 396"/>
              <a:gd name="T22" fmla="*/ 60 w 570"/>
              <a:gd name="T23" fmla="*/ 258 h 396"/>
              <a:gd name="T24" fmla="*/ 88 w 570"/>
              <a:gd name="T25" fmla="*/ 254 h 396"/>
              <a:gd name="T26" fmla="*/ 484 w 570"/>
              <a:gd name="T27" fmla="*/ 396 h 396"/>
              <a:gd name="T28" fmla="*/ 484 w 570"/>
              <a:gd name="T29" fmla="*/ 254 h 396"/>
              <a:gd name="T30" fmla="*/ 512 w 570"/>
              <a:gd name="T31" fmla="*/ 258 h 396"/>
              <a:gd name="T32" fmla="*/ 524 w 570"/>
              <a:gd name="T33" fmla="*/ 256 h 396"/>
              <a:gd name="T34" fmla="*/ 544 w 570"/>
              <a:gd name="T35" fmla="*/ 248 h 396"/>
              <a:gd name="T36" fmla="*/ 560 w 570"/>
              <a:gd name="T37" fmla="*/ 232 h 396"/>
              <a:gd name="T38" fmla="*/ 570 w 570"/>
              <a:gd name="T39" fmla="*/ 210 h 396"/>
              <a:gd name="T40" fmla="*/ 570 w 570"/>
              <a:gd name="T41" fmla="*/ 198 h 396"/>
              <a:gd name="T42" fmla="*/ 566 w 570"/>
              <a:gd name="T43" fmla="*/ 176 h 396"/>
              <a:gd name="T44" fmla="*/ 554 w 570"/>
              <a:gd name="T45" fmla="*/ 156 h 396"/>
              <a:gd name="T46" fmla="*/ 534 w 570"/>
              <a:gd name="T47" fmla="*/ 144 h 396"/>
              <a:gd name="T48" fmla="*/ 512 w 570"/>
              <a:gd name="T49" fmla="*/ 140 h 396"/>
              <a:gd name="T50" fmla="*/ 498 w 570"/>
              <a:gd name="T51" fmla="*/ 140 h 396"/>
              <a:gd name="T52" fmla="*/ 484 w 570"/>
              <a:gd name="T53" fmla="*/ 0 h 396"/>
              <a:gd name="T54" fmla="*/ 338 w 570"/>
              <a:gd name="T55" fmla="*/ 0 h 396"/>
              <a:gd name="T56" fmla="*/ 344 w 570"/>
              <a:gd name="T57" fmla="*/ 36 h 396"/>
              <a:gd name="T58" fmla="*/ 344 w 570"/>
              <a:gd name="T59" fmla="*/ 48 h 396"/>
              <a:gd name="T60" fmla="*/ 334 w 570"/>
              <a:gd name="T61" fmla="*/ 70 h 396"/>
              <a:gd name="T62" fmla="*/ 318 w 570"/>
              <a:gd name="T63" fmla="*/ 86 h 396"/>
              <a:gd name="T64" fmla="*/ 298 w 570"/>
              <a:gd name="T65" fmla="*/ 94 h 396"/>
              <a:gd name="T66" fmla="*/ 286 w 570"/>
              <a:gd name="T67" fmla="*/ 96 h 396"/>
              <a:gd name="T68" fmla="*/ 262 w 570"/>
              <a:gd name="T69" fmla="*/ 90 h 396"/>
              <a:gd name="T70" fmla="*/ 244 w 570"/>
              <a:gd name="T71" fmla="*/ 78 h 396"/>
              <a:gd name="T72" fmla="*/ 230 w 570"/>
              <a:gd name="T73" fmla="*/ 60 h 396"/>
              <a:gd name="T74" fmla="*/ 226 w 570"/>
              <a:gd name="T75" fmla="*/ 36 h 396"/>
              <a:gd name="T76" fmla="*/ 228 w 570"/>
              <a:gd name="T77" fmla="*/ 20 h 396"/>
              <a:gd name="T78" fmla="*/ 88 w 570"/>
              <a:gd name="T79" fmla="*/ 0 h 3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570" h="396">
                <a:moveTo>
                  <a:pt x="88" y="0"/>
                </a:moveTo>
                <a:lnTo>
                  <a:pt x="88" y="144"/>
                </a:lnTo>
                <a:lnTo>
                  <a:pt x="88" y="144"/>
                </a:lnTo>
                <a:lnTo>
                  <a:pt x="72" y="140"/>
                </a:lnTo>
                <a:lnTo>
                  <a:pt x="60" y="140"/>
                </a:lnTo>
                <a:lnTo>
                  <a:pt x="60" y="140"/>
                </a:lnTo>
                <a:lnTo>
                  <a:pt x="48" y="140"/>
                </a:lnTo>
                <a:lnTo>
                  <a:pt x="36" y="144"/>
                </a:lnTo>
                <a:lnTo>
                  <a:pt x="26" y="150"/>
                </a:lnTo>
                <a:lnTo>
                  <a:pt x="18" y="156"/>
                </a:lnTo>
                <a:lnTo>
                  <a:pt x="10" y="166"/>
                </a:lnTo>
                <a:lnTo>
                  <a:pt x="6" y="176"/>
                </a:lnTo>
                <a:lnTo>
                  <a:pt x="2" y="186"/>
                </a:lnTo>
                <a:lnTo>
                  <a:pt x="0" y="198"/>
                </a:lnTo>
                <a:lnTo>
                  <a:pt x="0" y="198"/>
                </a:lnTo>
                <a:lnTo>
                  <a:pt x="2" y="210"/>
                </a:lnTo>
                <a:lnTo>
                  <a:pt x="6" y="222"/>
                </a:lnTo>
                <a:lnTo>
                  <a:pt x="10" y="232"/>
                </a:lnTo>
                <a:lnTo>
                  <a:pt x="18" y="240"/>
                </a:lnTo>
                <a:lnTo>
                  <a:pt x="26" y="248"/>
                </a:lnTo>
                <a:lnTo>
                  <a:pt x="36" y="254"/>
                </a:lnTo>
                <a:lnTo>
                  <a:pt x="48" y="256"/>
                </a:lnTo>
                <a:lnTo>
                  <a:pt x="60" y="258"/>
                </a:lnTo>
                <a:lnTo>
                  <a:pt x="60" y="258"/>
                </a:lnTo>
                <a:lnTo>
                  <a:pt x="72" y="256"/>
                </a:lnTo>
                <a:lnTo>
                  <a:pt x="88" y="254"/>
                </a:lnTo>
                <a:lnTo>
                  <a:pt x="88" y="396"/>
                </a:lnTo>
                <a:lnTo>
                  <a:pt x="484" y="396"/>
                </a:lnTo>
                <a:lnTo>
                  <a:pt x="484" y="254"/>
                </a:lnTo>
                <a:lnTo>
                  <a:pt x="484" y="254"/>
                </a:lnTo>
                <a:lnTo>
                  <a:pt x="498" y="256"/>
                </a:lnTo>
                <a:lnTo>
                  <a:pt x="512" y="258"/>
                </a:lnTo>
                <a:lnTo>
                  <a:pt x="512" y="258"/>
                </a:lnTo>
                <a:lnTo>
                  <a:pt x="524" y="256"/>
                </a:lnTo>
                <a:lnTo>
                  <a:pt x="534" y="254"/>
                </a:lnTo>
                <a:lnTo>
                  <a:pt x="544" y="248"/>
                </a:lnTo>
                <a:lnTo>
                  <a:pt x="554" y="240"/>
                </a:lnTo>
                <a:lnTo>
                  <a:pt x="560" y="232"/>
                </a:lnTo>
                <a:lnTo>
                  <a:pt x="566" y="222"/>
                </a:lnTo>
                <a:lnTo>
                  <a:pt x="570" y="210"/>
                </a:lnTo>
                <a:lnTo>
                  <a:pt x="570" y="198"/>
                </a:lnTo>
                <a:lnTo>
                  <a:pt x="570" y="198"/>
                </a:lnTo>
                <a:lnTo>
                  <a:pt x="570" y="186"/>
                </a:lnTo>
                <a:lnTo>
                  <a:pt x="566" y="176"/>
                </a:lnTo>
                <a:lnTo>
                  <a:pt x="560" y="166"/>
                </a:lnTo>
                <a:lnTo>
                  <a:pt x="554" y="156"/>
                </a:lnTo>
                <a:lnTo>
                  <a:pt x="544" y="150"/>
                </a:lnTo>
                <a:lnTo>
                  <a:pt x="534" y="144"/>
                </a:lnTo>
                <a:lnTo>
                  <a:pt x="524" y="140"/>
                </a:lnTo>
                <a:lnTo>
                  <a:pt x="512" y="140"/>
                </a:lnTo>
                <a:lnTo>
                  <a:pt x="512" y="140"/>
                </a:lnTo>
                <a:lnTo>
                  <a:pt x="498" y="140"/>
                </a:lnTo>
                <a:lnTo>
                  <a:pt x="484" y="144"/>
                </a:lnTo>
                <a:lnTo>
                  <a:pt x="484" y="0"/>
                </a:lnTo>
                <a:lnTo>
                  <a:pt x="338" y="0"/>
                </a:lnTo>
                <a:lnTo>
                  <a:pt x="338" y="0"/>
                </a:lnTo>
                <a:lnTo>
                  <a:pt x="344" y="20"/>
                </a:lnTo>
                <a:lnTo>
                  <a:pt x="344" y="36"/>
                </a:lnTo>
                <a:lnTo>
                  <a:pt x="344" y="36"/>
                </a:lnTo>
                <a:lnTo>
                  <a:pt x="344" y="48"/>
                </a:lnTo>
                <a:lnTo>
                  <a:pt x="340" y="60"/>
                </a:lnTo>
                <a:lnTo>
                  <a:pt x="334" y="70"/>
                </a:lnTo>
                <a:lnTo>
                  <a:pt x="328" y="78"/>
                </a:lnTo>
                <a:lnTo>
                  <a:pt x="318" y="86"/>
                </a:lnTo>
                <a:lnTo>
                  <a:pt x="308" y="90"/>
                </a:lnTo>
                <a:lnTo>
                  <a:pt x="298" y="94"/>
                </a:lnTo>
                <a:lnTo>
                  <a:pt x="286" y="96"/>
                </a:lnTo>
                <a:lnTo>
                  <a:pt x="286" y="96"/>
                </a:lnTo>
                <a:lnTo>
                  <a:pt x="274" y="94"/>
                </a:lnTo>
                <a:lnTo>
                  <a:pt x="262" y="90"/>
                </a:lnTo>
                <a:lnTo>
                  <a:pt x="252" y="86"/>
                </a:lnTo>
                <a:lnTo>
                  <a:pt x="244" y="78"/>
                </a:lnTo>
                <a:lnTo>
                  <a:pt x="236" y="70"/>
                </a:lnTo>
                <a:lnTo>
                  <a:pt x="230" y="60"/>
                </a:lnTo>
                <a:lnTo>
                  <a:pt x="228" y="48"/>
                </a:lnTo>
                <a:lnTo>
                  <a:pt x="226" y="36"/>
                </a:lnTo>
                <a:lnTo>
                  <a:pt x="226" y="36"/>
                </a:lnTo>
                <a:lnTo>
                  <a:pt x="228" y="20"/>
                </a:lnTo>
                <a:lnTo>
                  <a:pt x="232" y="0"/>
                </a:lnTo>
                <a:lnTo>
                  <a:pt x="88" y="0"/>
                </a:lnTo>
                <a:close/>
              </a:path>
            </a:pathLst>
          </a:custGeom>
          <a:solidFill>
            <a:srgbClr val="FF9933"/>
          </a:solidFill>
          <a:ln w="38100">
            <a:solidFill>
              <a:srgbClr val="000000"/>
            </a:solidFill>
            <a:prstDash val="solid"/>
            <a:round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22" name="Freeform 20"/>
          <p:cNvSpPr>
            <a:spLocks/>
          </p:cNvSpPr>
          <p:nvPr/>
        </p:nvSpPr>
        <p:spPr bwMode="auto">
          <a:xfrm>
            <a:off x="1416281" y="4998241"/>
            <a:ext cx="1212626" cy="1029668"/>
          </a:xfrm>
          <a:custGeom>
            <a:avLst/>
            <a:gdLst>
              <a:gd name="T0" fmla="*/ 86 w 570"/>
              <a:gd name="T1" fmla="*/ 232 h 484"/>
              <a:gd name="T2" fmla="*/ 72 w 570"/>
              <a:gd name="T3" fmla="*/ 228 h 484"/>
              <a:gd name="T4" fmla="*/ 58 w 570"/>
              <a:gd name="T5" fmla="*/ 226 h 484"/>
              <a:gd name="T6" fmla="*/ 36 w 570"/>
              <a:gd name="T7" fmla="*/ 232 h 484"/>
              <a:gd name="T8" fmla="*/ 16 w 570"/>
              <a:gd name="T9" fmla="*/ 244 h 484"/>
              <a:gd name="T10" fmla="*/ 4 w 570"/>
              <a:gd name="T11" fmla="*/ 264 h 484"/>
              <a:gd name="T12" fmla="*/ 0 w 570"/>
              <a:gd name="T13" fmla="*/ 286 h 484"/>
              <a:gd name="T14" fmla="*/ 0 w 570"/>
              <a:gd name="T15" fmla="*/ 298 h 484"/>
              <a:gd name="T16" fmla="*/ 10 w 570"/>
              <a:gd name="T17" fmla="*/ 320 h 484"/>
              <a:gd name="T18" fmla="*/ 26 w 570"/>
              <a:gd name="T19" fmla="*/ 336 h 484"/>
              <a:gd name="T20" fmla="*/ 46 w 570"/>
              <a:gd name="T21" fmla="*/ 344 h 484"/>
              <a:gd name="T22" fmla="*/ 58 w 570"/>
              <a:gd name="T23" fmla="*/ 346 h 484"/>
              <a:gd name="T24" fmla="*/ 86 w 570"/>
              <a:gd name="T25" fmla="*/ 342 h 484"/>
              <a:gd name="T26" fmla="*/ 482 w 570"/>
              <a:gd name="T27" fmla="*/ 484 h 484"/>
              <a:gd name="T28" fmla="*/ 482 w 570"/>
              <a:gd name="T29" fmla="*/ 342 h 484"/>
              <a:gd name="T30" fmla="*/ 510 w 570"/>
              <a:gd name="T31" fmla="*/ 346 h 484"/>
              <a:gd name="T32" fmla="*/ 522 w 570"/>
              <a:gd name="T33" fmla="*/ 344 h 484"/>
              <a:gd name="T34" fmla="*/ 544 w 570"/>
              <a:gd name="T35" fmla="*/ 336 h 484"/>
              <a:gd name="T36" fmla="*/ 560 w 570"/>
              <a:gd name="T37" fmla="*/ 320 h 484"/>
              <a:gd name="T38" fmla="*/ 568 w 570"/>
              <a:gd name="T39" fmla="*/ 298 h 484"/>
              <a:gd name="T40" fmla="*/ 570 w 570"/>
              <a:gd name="T41" fmla="*/ 286 h 484"/>
              <a:gd name="T42" fmla="*/ 564 w 570"/>
              <a:gd name="T43" fmla="*/ 264 h 484"/>
              <a:gd name="T44" fmla="*/ 552 w 570"/>
              <a:gd name="T45" fmla="*/ 244 h 484"/>
              <a:gd name="T46" fmla="*/ 534 w 570"/>
              <a:gd name="T47" fmla="*/ 232 h 484"/>
              <a:gd name="T48" fmla="*/ 510 w 570"/>
              <a:gd name="T49" fmla="*/ 226 h 484"/>
              <a:gd name="T50" fmla="*/ 498 w 570"/>
              <a:gd name="T51" fmla="*/ 228 h 484"/>
              <a:gd name="T52" fmla="*/ 482 w 570"/>
              <a:gd name="T53" fmla="*/ 88 h 484"/>
              <a:gd name="T54" fmla="*/ 340 w 570"/>
              <a:gd name="T55" fmla="*/ 88 h 484"/>
              <a:gd name="T56" fmla="*/ 344 w 570"/>
              <a:gd name="T57" fmla="*/ 60 h 484"/>
              <a:gd name="T58" fmla="*/ 342 w 570"/>
              <a:gd name="T59" fmla="*/ 48 h 484"/>
              <a:gd name="T60" fmla="*/ 334 w 570"/>
              <a:gd name="T61" fmla="*/ 28 h 484"/>
              <a:gd name="T62" fmla="*/ 318 w 570"/>
              <a:gd name="T63" fmla="*/ 12 h 484"/>
              <a:gd name="T64" fmla="*/ 296 w 570"/>
              <a:gd name="T65" fmla="*/ 2 h 484"/>
              <a:gd name="T66" fmla="*/ 284 w 570"/>
              <a:gd name="T67" fmla="*/ 0 h 484"/>
              <a:gd name="T68" fmla="*/ 262 w 570"/>
              <a:gd name="T69" fmla="*/ 6 h 484"/>
              <a:gd name="T70" fmla="*/ 242 w 570"/>
              <a:gd name="T71" fmla="*/ 18 h 484"/>
              <a:gd name="T72" fmla="*/ 230 w 570"/>
              <a:gd name="T73" fmla="*/ 38 h 484"/>
              <a:gd name="T74" fmla="*/ 224 w 570"/>
              <a:gd name="T75" fmla="*/ 60 h 484"/>
              <a:gd name="T76" fmla="*/ 226 w 570"/>
              <a:gd name="T77" fmla="*/ 74 h 484"/>
              <a:gd name="T78" fmla="*/ 86 w 570"/>
              <a:gd name="T79" fmla="*/ 88 h 4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570" h="484">
                <a:moveTo>
                  <a:pt x="86" y="88"/>
                </a:moveTo>
                <a:lnTo>
                  <a:pt x="86" y="232"/>
                </a:lnTo>
                <a:lnTo>
                  <a:pt x="86" y="232"/>
                </a:lnTo>
                <a:lnTo>
                  <a:pt x="72" y="228"/>
                </a:lnTo>
                <a:lnTo>
                  <a:pt x="58" y="226"/>
                </a:lnTo>
                <a:lnTo>
                  <a:pt x="58" y="226"/>
                </a:lnTo>
                <a:lnTo>
                  <a:pt x="46" y="228"/>
                </a:lnTo>
                <a:lnTo>
                  <a:pt x="36" y="232"/>
                </a:lnTo>
                <a:lnTo>
                  <a:pt x="26" y="236"/>
                </a:lnTo>
                <a:lnTo>
                  <a:pt x="16" y="244"/>
                </a:lnTo>
                <a:lnTo>
                  <a:pt x="10" y="252"/>
                </a:lnTo>
                <a:lnTo>
                  <a:pt x="4" y="264"/>
                </a:lnTo>
                <a:lnTo>
                  <a:pt x="0" y="274"/>
                </a:lnTo>
                <a:lnTo>
                  <a:pt x="0" y="286"/>
                </a:lnTo>
                <a:lnTo>
                  <a:pt x="0" y="286"/>
                </a:lnTo>
                <a:lnTo>
                  <a:pt x="0" y="298"/>
                </a:lnTo>
                <a:lnTo>
                  <a:pt x="4" y="310"/>
                </a:lnTo>
                <a:lnTo>
                  <a:pt x="10" y="320"/>
                </a:lnTo>
                <a:lnTo>
                  <a:pt x="16" y="328"/>
                </a:lnTo>
                <a:lnTo>
                  <a:pt x="26" y="336"/>
                </a:lnTo>
                <a:lnTo>
                  <a:pt x="36" y="340"/>
                </a:lnTo>
                <a:lnTo>
                  <a:pt x="46" y="344"/>
                </a:lnTo>
                <a:lnTo>
                  <a:pt x="58" y="346"/>
                </a:lnTo>
                <a:lnTo>
                  <a:pt x="58" y="346"/>
                </a:lnTo>
                <a:lnTo>
                  <a:pt x="72" y="344"/>
                </a:lnTo>
                <a:lnTo>
                  <a:pt x="86" y="342"/>
                </a:lnTo>
                <a:lnTo>
                  <a:pt x="86" y="484"/>
                </a:lnTo>
                <a:lnTo>
                  <a:pt x="482" y="484"/>
                </a:lnTo>
                <a:lnTo>
                  <a:pt x="482" y="342"/>
                </a:lnTo>
                <a:lnTo>
                  <a:pt x="482" y="342"/>
                </a:lnTo>
                <a:lnTo>
                  <a:pt x="498" y="344"/>
                </a:lnTo>
                <a:lnTo>
                  <a:pt x="510" y="346"/>
                </a:lnTo>
                <a:lnTo>
                  <a:pt x="510" y="346"/>
                </a:lnTo>
                <a:lnTo>
                  <a:pt x="522" y="344"/>
                </a:lnTo>
                <a:lnTo>
                  <a:pt x="534" y="340"/>
                </a:lnTo>
                <a:lnTo>
                  <a:pt x="544" y="336"/>
                </a:lnTo>
                <a:lnTo>
                  <a:pt x="552" y="328"/>
                </a:lnTo>
                <a:lnTo>
                  <a:pt x="560" y="320"/>
                </a:lnTo>
                <a:lnTo>
                  <a:pt x="564" y="310"/>
                </a:lnTo>
                <a:lnTo>
                  <a:pt x="568" y="298"/>
                </a:lnTo>
                <a:lnTo>
                  <a:pt x="570" y="286"/>
                </a:lnTo>
                <a:lnTo>
                  <a:pt x="570" y="286"/>
                </a:lnTo>
                <a:lnTo>
                  <a:pt x="568" y="274"/>
                </a:lnTo>
                <a:lnTo>
                  <a:pt x="564" y="264"/>
                </a:lnTo>
                <a:lnTo>
                  <a:pt x="560" y="252"/>
                </a:lnTo>
                <a:lnTo>
                  <a:pt x="552" y="244"/>
                </a:lnTo>
                <a:lnTo>
                  <a:pt x="544" y="236"/>
                </a:lnTo>
                <a:lnTo>
                  <a:pt x="534" y="232"/>
                </a:lnTo>
                <a:lnTo>
                  <a:pt x="522" y="228"/>
                </a:lnTo>
                <a:lnTo>
                  <a:pt x="510" y="226"/>
                </a:lnTo>
                <a:lnTo>
                  <a:pt x="510" y="226"/>
                </a:lnTo>
                <a:lnTo>
                  <a:pt x="498" y="228"/>
                </a:lnTo>
                <a:lnTo>
                  <a:pt x="482" y="232"/>
                </a:lnTo>
                <a:lnTo>
                  <a:pt x="482" y="88"/>
                </a:lnTo>
                <a:lnTo>
                  <a:pt x="340" y="88"/>
                </a:lnTo>
                <a:lnTo>
                  <a:pt x="340" y="88"/>
                </a:lnTo>
                <a:lnTo>
                  <a:pt x="342" y="74"/>
                </a:lnTo>
                <a:lnTo>
                  <a:pt x="344" y="60"/>
                </a:lnTo>
                <a:lnTo>
                  <a:pt x="344" y="60"/>
                </a:lnTo>
                <a:lnTo>
                  <a:pt x="342" y="48"/>
                </a:lnTo>
                <a:lnTo>
                  <a:pt x="338" y="38"/>
                </a:lnTo>
                <a:lnTo>
                  <a:pt x="334" y="28"/>
                </a:lnTo>
                <a:lnTo>
                  <a:pt x="326" y="18"/>
                </a:lnTo>
                <a:lnTo>
                  <a:pt x="318" y="12"/>
                </a:lnTo>
                <a:lnTo>
                  <a:pt x="308" y="6"/>
                </a:lnTo>
                <a:lnTo>
                  <a:pt x="296" y="2"/>
                </a:lnTo>
                <a:lnTo>
                  <a:pt x="284" y="0"/>
                </a:lnTo>
                <a:lnTo>
                  <a:pt x="284" y="0"/>
                </a:lnTo>
                <a:lnTo>
                  <a:pt x="272" y="2"/>
                </a:lnTo>
                <a:lnTo>
                  <a:pt x="262" y="6"/>
                </a:lnTo>
                <a:lnTo>
                  <a:pt x="252" y="12"/>
                </a:lnTo>
                <a:lnTo>
                  <a:pt x="242" y="18"/>
                </a:lnTo>
                <a:lnTo>
                  <a:pt x="234" y="28"/>
                </a:lnTo>
                <a:lnTo>
                  <a:pt x="230" y="38"/>
                </a:lnTo>
                <a:lnTo>
                  <a:pt x="226" y="48"/>
                </a:lnTo>
                <a:lnTo>
                  <a:pt x="224" y="60"/>
                </a:lnTo>
                <a:lnTo>
                  <a:pt x="224" y="60"/>
                </a:lnTo>
                <a:lnTo>
                  <a:pt x="226" y="74"/>
                </a:lnTo>
                <a:lnTo>
                  <a:pt x="230" y="88"/>
                </a:lnTo>
                <a:lnTo>
                  <a:pt x="86" y="88"/>
                </a:lnTo>
                <a:close/>
              </a:path>
            </a:pathLst>
          </a:custGeom>
          <a:solidFill>
            <a:srgbClr val="FF9933"/>
          </a:solidFill>
          <a:ln w="38100">
            <a:solidFill>
              <a:srgbClr val="000000"/>
            </a:solidFill>
            <a:prstDash val="solid"/>
            <a:round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23" name="Freeform 9"/>
          <p:cNvSpPr>
            <a:spLocks/>
          </p:cNvSpPr>
          <p:nvPr/>
        </p:nvSpPr>
        <p:spPr bwMode="auto">
          <a:xfrm>
            <a:off x="7498558" y="5002496"/>
            <a:ext cx="1025413" cy="1025413"/>
          </a:xfrm>
          <a:custGeom>
            <a:avLst/>
            <a:gdLst>
              <a:gd name="T0" fmla="*/ 0 w 482"/>
              <a:gd name="T1" fmla="*/ 232 h 482"/>
              <a:gd name="T2" fmla="*/ 18 w 482"/>
              <a:gd name="T3" fmla="*/ 226 h 482"/>
              <a:gd name="T4" fmla="*/ 34 w 482"/>
              <a:gd name="T5" fmla="*/ 224 h 482"/>
              <a:gd name="T6" fmla="*/ 58 w 482"/>
              <a:gd name="T7" fmla="*/ 230 h 482"/>
              <a:gd name="T8" fmla="*/ 76 w 482"/>
              <a:gd name="T9" fmla="*/ 242 h 482"/>
              <a:gd name="T10" fmla="*/ 90 w 482"/>
              <a:gd name="T11" fmla="*/ 262 h 482"/>
              <a:gd name="T12" fmla="*/ 94 w 482"/>
              <a:gd name="T13" fmla="*/ 284 h 482"/>
              <a:gd name="T14" fmla="*/ 94 w 482"/>
              <a:gd name="T15" fmla="*/ 296 h 482"/>
              <a:gd name="T16" fmla="*/ 84 w 482"/>
              <a:gd name="T17" fmla="*/ 318 h 482"/>
              <a:gd name="T18" fmla="*/ 68 w 482"/>
              <a:gd name="T19" fmla="*/ 334 h 482"/>
              <a:gd name="T20" fmla="*/ 46 w 482"/>
              <a:gd name="T21" fmla="*/ 342 h 482"/>
              <a:gd name="T22" fmla="*/ 34 w 482"/>
              <a:gd name="T23" fmla="*/ 344 h 482"/>
              <a:gd name="T24" fmla="*/ 0 w 482"/>
              <a:gd name="T25" fmla="*/ 338 h 482"/>
              <a:gd name="T26" fmla="*/ 396 w 482"/>
              <a:gd name="T27" fmla="*/ 482 h 482"/>
              <a:gd name="T28" fmla="*/ 396 w 482"/>
              <a:gd name="T29" fmla="*/ 340 h 482"/>
              <a:gd name="T30" fmla="*/ 424 w 482"/>
              <a:gd name="T31" fmla="*/ 344 h 482"/>
              <a:gd name="T32" fmla="*/ 436 w 482"/>
              <a:gd name="T33" fmla="*/ 342 h 482"/>
              <a:gd name="T34" fmla="*/ 456 w 482"/>
              <a:gd name="T35" fmla="*/ 334 h 482"/>
              <a:gd name="T36" fmla="*/ 472 w 482"/>
              <a:gd name="T37" fmla="*/ 318 h 482"/>
              <a:gd name="T38" fmla="*/ 482 w 482"/>
              <a:gd name="T39" fmla="*/ 296 h 482"/>
              <a:gd name="T40" fmla="*/ 482 w 482"/>
              <a:gd name="T41" fmla="*/ 284 h 482"/>
              <a:gd name="T42" fmla="*/ 478 w 482"/>
              <a:gd name="T43" fmla="*/ 262 h 482"/>
              <a:gd name="T44" fmla="*/ 466 w 482"/>
              <a:gd name="T45" fmla="*/ 242 h 482"/>
              <a:gd name="T46" fmla="*/ 446 w 482"/>
              <a:gd name="T47" fmla="*/ 230 h 482"/>
              <a:gd name="T48" fmla="*/ 424 w 482"/>
              <a:gd name="T49" fmla="*/ 224 h 482"/>
              <a:gd name="T50" fmla="*/ 410 w 482"/>
              <a:gd name="T51" fmla="*/ 226 h 482"/>
              <a:gd name="T52" fmla="*/ 396 w 482"/>
              <a:gd name="T53" fmla="*/ 86 h 482"/>
              <a:gd name="T54" fmla="*/ 252 w 482"/>
              <a:gd name="T55" fmla="*/ 86 h 482"/>
              <a:gd name="T56" fmla="*/ 256 w 482"/>
              <a:gd name="T57" fmla="*/ 58 h 482"/>
              <a:gd name="T58" fmla="*/ 256 w 482"/>
              <a:gd name="T59" fmla="*/ 46 h 482"/>
              <a:gd name="T60" fmla="*/ 246 w 482"/>
              <a:gd name="T61" fmla="*/ 26 h 482"/>
              <a:gd name="T62" fmla="*/ 230 w 482"/>
              <a:gd name="T63" fmla="*/ 10 h 482"/>
              <a:gd name="T64" fmla="*/ 210 w 482"/>
              <a:gd name="T65" fmla="*/ 0 h 482"/>
              <a:gd name="T66" fmla="*/ 198 w 482"/>
              <a:gd name="T67" fmla="*/ 0 h 482"/>
              <a:gd name="T68" fmla="*/ 174 w 482"/>
              <a:gd name="T69" fmla="*/ 4 h 482"/>
              <a:gd name="T70" fmla="*/ 156 w 482"/>
              <a:gd name="T71" fmla="*/ 16 h 482"/>
              <a:gd name="T72" fmla="*/ 142 w 482"/>
              <a:gd name="T73" fmla="*/ 36 h 482"/>
              <a:gd name="T74" fmla="*/ 138 w 482"/>
              <a:gd name="T75" fmla="*/ 58 h 482"/>
              <a:gd name="T76" fmla="*/ 138 w 482"/>
              <a:gd name="T77" fmla="*/ 72 h 482"/>
              <a:gd name="T78" fmla="*/ 0 w 482"/>
              <a:gd name="T79" fmla="*/ 86 h 4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482" h="482">
                <a:moveTo>
                  <a:pt x="0" y="86"/>
                </a:moveTo>
                <a:lnTo>
                  <a:pt x="0" y="232"/>
                </a:lnTo>
                <a:lnTo>
                  <a:pt x="0" y="232"/>
                </a:lnTo>
                <a:lnTo>
                  <a:pt x="18" y="226"/>
                </a:lnTo>
                <a:lnTo>
                  <a:pt x="34" y="224"/>
                </a:lnTo>
                <a:lnTo>
                  <a:pt x="34" y="224"/>
                </a:lnTo>
                <a:lnTo>
                  <a:pt x="46" y="226"/>
                </a:lnTo>
                <a:lnTo>
                  <a:pt x="58" y="230"/>
                </a:lnTo>
                <a:lnTo>
                  <a:pt x="68" y="236"/>
                </a:lnTo>
                <a:lnTo>
                  <a:pt x="76" y="242"/>
                </a:lnTo>
                <a:lnTo>
                  <a:pt x="84" y="252"/>
                </a:lnTo>
                <a:lnTo>
                  <a:pt x="90" y="262"/>
                </a:lnTo>
                <a:lnTo>
                  <a:pt x="94" y="272"/>
                </a:lnTo>
                <a:lnTo>
                  <a:pt x="94" y="284"/>
                </a:lnTo>
                <a:lnTo>
                  <a:pt x="94" y="284"/>
                </a:lnTo>
                <a:lnTo>
                  <a:pt x="94" y="296"/>
                </a:lnTo>
                <a:lnTo>
                  <a:pt x="90" y="308"/>
                </a:lnTo>
                <a:lnTo>
                  <a:pt x="84" y="318"/>
                </a:lnTo>
                <a:lnTo>
                  <a:pt x="76" y="326"/>
                </a:lnTo>
                <a:lnTo>
                  <a:pt x="68" y="334"/>
                </a:lnTo>
                <a:lnTo>
                  <a:pt x="58" y="340"/>
                </a:lnTo>
                <a:lnTo>
                  <a:pt x="46" y="342"/>
                </a:lnTo>
                <a:lnTo>
                  <a:pt x="34" y="344"/>
                </a:lnTo>
                <a:lnTo>
                  <a:pt x="34" y="344"/>
                </a:lnTo>
                <a:lnTo>
                  <a:pt x="18" y="342"/>
                </a:lnTo>
                <a:lnTo>
                  <a:pt x="0" y="338"/>
                </a:lnTo>
                <a:lnTo>
                  <a:pt x="0" y="482"/>
                </a:lnTo>
                <a:lnTo>
                  <a:pt x="396" y="482"/>
                </a:lnTo>
                <a:lnTo>
                  <a:pt x="396" y="340"/>
                </a:lnTo>
                <a:lnTo>
                  <a:pt x="396" y="340"/>
                </a:lnTo>
                <a:lnTo>
                  <a:pt x="410" y="342"/>
                </a:lnTo>
                <a:lnTo>
                  <a:pt x="424" y="344"/>
                </a:lnTo>
                <a:lnTo>
                  <a:pt x="424" y="344"/>
                </a:lnTo>
                <a:lnTo>
                  <a:pt x="436" y="342"/>
                </a:lnTo>
                <a:lnTo>
                  <a:pt x="446" y="340"/>
                </a:lnTo>
                <a:lnTo>
                  <a:pt x="456" y="334"/>
                </a:lnTo>
                <a:lnTo>
                  <a:pt x="466" y="326"/>
                </a:lnTo>
                <a:lnTo>
                  <a:pt x="472" y="318"/>
                </a:lnTo>
                <a:lnTo>
                  <a:pt x="478" y="308"/>
                </a:lnTo>
                <a:lnTo>
                  <a:pt x="482" y="296"/>
                </a:lnTo>
                <a:lnTo>
                  <a:pt x="482" y="284"/>
                </a:lnTo>
                <a:lnTo>
                  <a:pt x="482" y="284"/>
                </a:lnTo>
                <a:lnTo>
                  <a:pt x="482" y="272"/>
                </a:lnTo>
                <a:lnTo>
                  <a:pt x="478" y="262"/>
                </a:lnTo>
                <a:lnTo>
                  <a:pt x="472" y="252"/>
                </a:lnTo>
                <a:lnTo>
                  <a:pt x="466" y="242"/>
                </a:lnTo>
                <a:lnTo>
                  <a:pt x="456" y="236"/>
                </a:lnTo>
                <a:lnTo>
                  <a:pt x="446" y="230"/>
                </a:lnTo>
                <a:lnTo>
                  <a:pt x="436" y="226"/>
                </a:lnTo>
                <a:lnTo>
                  <a:pt x="424" y="224"/>
                </a:lnTo>
                <a:lnTo>
                  <a:pt x="424" y="224"/>
                </a:lnTo>
                <a:lnTo>
                  <a:pt x="410" y="226"/>
                </a:lnTo>
                <a:lnTo>
                  <a:pt x="396" y="230"/>
                </a:lnTo>
                <a:lnTo>
                  <a:pt x="396" y="86"/>
                </a:lnTo>
                <a:lnTo>
                  <a:pt x="252" y="86"/>
                </a:lnTo>
                <a:lnTo>
                  <a:pt x="252" y="86"/>
                </a:lnTo>
                <a:lnTo>
                  <a:pt x="256" y="72"/>
                </a:lnTo>
                <a:lnTo>
                  <a:pt x="256" y="58"/>
                </a:lnTo>
                <a:lnTo>
                  <a:pt x="256" y="58"/>
                </a:lnTo>
                <a:lnTo>
                  <a:pt x="256" y="46"/>
                </a:lnTo>
                <a:lnTo>
                  <a:pt x="252" y="36"/>
                </a:lnTo>
                <a:lnTo>
                  <a:pt x="246" y="26"/>
                </a:lnTo>
                <a:lnTo>
                  <a:pt x="240" y="16"/>
                </a:lnTo>
                <a:lnTo>
                  <a:pt x="230" y="10"/>
                </a:lnTo>
                <a:lnTo>
                  <a:pt x="220" y="4"/>
                </a:lnTo>
                <a:lnTo>
                  <a:pt x="210" y="0"/>
                </a:lnTo>
                <a:lnTo>
                  <a:pt x="198" y="0"/>
                </a:lnTo>
                <a:lnTo>
                  <a:pt x="198" y="0"/>
                </a:lnTo>
                <a:lnTo>
                  <a:pt x="186" y="0"/>
                </a:lnTo>
                <a:lnTo>
                  <a:pt x="174" y="4"/>
                </a:lnTo>
                <a:lnTo>
                  <a:pt x="164" y="10"/>
                </a:lnTo>
                <a:lnTo>
                  <a:pt x="156" y="16"/>
                </a:lnTo>
                <a:lnTo>
                  <a:pt x="148" y="26"/>
                </a:lnTo>
                <a:lnTo>
                  <a:pt x="142" y="36"/>
                </a:lnTo>
                <a:lnTo>
                  <a:pt x="140" y="46"/>
                </a:lnTo>
                <a:lnTo>
                  <a:pt x="138" y="58"/>
                </a:lnTo>
                <a:lnTo>
                  <a:pt x="138" y="58"/>
                </a:lnTo>
                <a:lnTo>
                  <a:pt x="138" y="72"/>
                </a:lnTo>
                <a:lnTo>
                  <a:pt x="142" y="86"/>
                </a:lnTo>
                <a:lnTo>
                  <a:pt x="0" y="86"/>
                </a:lnTo>
                <a:close/>
              </a:path>
            </a:pathLst>
          </a:custGeom>
          <a:solidFill>
            <a:srgbClr val="FF9933"/>
          </a:solidFill>
          <a:ln w="38100">
            <a:solidFill>
              <a:srgbClr val="000000"/>
            </a:solidFill>
            <a:prstDash val="solid"/>
            <a:round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24" name="Freeform 19"/>
          <p:cNvSpPr>
            <a:spLocks/>
          </p:cNvSpPr>
          <p:nvPr/>
        </p:nvSpPr>
        <p:spPr bwMode="auto">
          <a:xfrm>
            <a:off x="5628561" y="5185454"/>
            <a:ext cx="1212625" cy="842455"/>
          </a:xfrm>
          <a:custGeom>
            <a:avLst/>
            <a:gdLst>
              <a:gd name="T0" fmla="*/ 88 w 570"/>
              <a:gd name="T1" fmla="*/ 144 h 396"/>
              <a:gd name="T2" fmla="*/ 72 w 570"/>
              <a:gd name="T3" fmla="*/ 140 h 396"/>
              <a:gd name="T4" fmla="*/ 60 w 570"/>
              <a:gd name="T5" fmla="*/ 140 h 396"/>
              <a:gd name="T6" fmla="*/ 36 w 570"/>
              <a:gd name="T7" fmla="*/ 144 h 396"/>
              <a:gd name="T8" fmla="*/ 18 w 570"/>
              <a:gd name="T9" fmla="*/ 156 h 396"/>
              <a:gd name="T10" fmla="*/ 6 w 570"/>
              <a:gd name="T11" fmla="*/ 176 h 396"/>
              <a:gd name="T12" fmla="*/ 0 w 570"/>
              <a:gd name="T13" fmla="*/ 198 h 396"/>
              <a:gd name="T14" fmla="*/ 2 w 570"/>
              <a:gd name="T15" fmla="*/ 210 h 396"/>
              <a:gd name="T16" fmla="*/ 10 w 570"/>
              <a:gd name="T17" fmla="*/ 232 h 396"/>
              <a:gd name="T18" fmla="*/ 26 w 570"/>
              <a:gd name="T19" fmla="*/ 248 h 396"/>
              <a:gd name="T20" fmla="*/ 48 w 570"/>
              <a:gd name="T21" fmla="*/ 256 h 396"/>
              <a:gd name="T22" fmla="*/ 60 w 570"/>
              <a:gd name="T23" fmla="*/ 258 h 396"/>
              <a:gd name="T24" fmla="*/ 88 w 570"/>
              <a:gd name="T25" fmla="*/ 254 h 396"/>
              <a:gd name="T26" fmla="*/ 484 w 570"/>
              <a:gd name="T27" fmla="*/ 396 h 396"/>
              <a:gd name="T28" fmla="*/ 484 w 570"/>
              <a:gd name="T29" fmla="*/ 254 h 396"/>
              <a:gd name="T30" fmla="*/ 512 w 570"/>
              <a:gd name="T31" fmla="*/ 258 h 396"/>
              <a:gd name="T32" fmla="*/ 524 w 570"/>
              <a:gd name="T33" fmla="*/ 256 h 396"/>
              <a:gd name="T34" fmla="*/ 544 w 570"/>
              <a:gd name="T35" fmla="*/ 248 h 396"/>
              <a:gd name="T36" fmla="*/ 560 w 570"/>
              <a:gd name="T37" fmla="*/ 232 h 396"/>
              <a:gd name="T38" fmla="*/ 570 w 570"/>
              <a:gd name="T39" fmla="*/ 210 h 396"/>
              <a:gd name="T40" fmla="*/ 570 w 570"/>
              <a:gd name="T41" fmla="*/ 198 h 396"/>
              <a:gd name="T42" fmla="*/ 566 w 570"/>
              <a:gd name="T43" fmla="*/ 176 h 396"/>
              <a:gd name="T44" fmla="*/ 554 w 570"/>
              <a:gd name="T45" fmla="*/ 156 h 396"/>
              <a:gd name="T46" fmla="*/ 534 w 570"/>
              <a:gd name="T47" fmla="*/ 144 h 396"/>
              <a:gd name="T48" fmla="*/ 512 w 570"/>
              <a:gd name="T49" fmla="*/ 140 h 396"/>
              <a:gd name="T50" fmla="*/ 498 w 570"/>
              <a:gd name="T51" fmla="*/ 140 h 396"/>
              <a:gd name="T52" fmla="*/ 484 w 570"/>
              <a:gd name="T53" fmla="*/ 0 h 396"/>
              <a:gd name="T54" fmla="*/ 338 w 570"/>
              <a:gd name="T55" fmla="*/ 0 h 396"/>
              <a:gd name="T56" fmla="*/ 344 w 570"/>
              <a:gd name="T57" fmla="*/ 36 h 396"/>
              <a:gd name="T58" fmla="*/ 344 w 570"/>
              <a:gd name="T59" fmla="*/ 48 h 396"/>
              <a:gd name="T60" fmla="*/ 334 w 570"/>
              <a:gd name="T61" fmla="*/ 70 h 396"/>
              <a:gd name="T62" fmla="*/ 318 w 570"/>
              <a:gd name="T63" fmla="*/ 86 h 396"/>
              <a:gd name="T64" fmla="*/ 298 w 570"/>
              <a:gd name="T65" fmla="*/ 94 h 396"/>
              <a:gd name="T66" fmla="*/ 286 w 570"/>
              <a:gd name="T67" fmla="*/ 96 h 396"/>
              <a:gd name="T68" fmla="*/ 262 w 570"/>
              <a:gd name="T69" fmla="*/ 90 h 396"/>
              <a:gd name="T70" fmla="*/ 244 w 570"/>
              <a:gd name="T71" fmla="*/ 78 h 396"/>
              <a:gd name="T72" fmla="*/ 230 w 570"/>
              <a:gd name="T73" fmla="*/ 60 h 396"/>
              <a:gd name="T74" fmla="*/ 226 w 570"/>
              <a:gd name="T75" fmla="*/ 36 h 396"/>
              <a:gd name="T76" fmla="*/ 228 w 570"/>
              <a:gd name="T77" fmla="*/ 20 h 396"/>
              <a:gd name="T78" fmla="*/ 88 w 570"/>
              <a:gd name="T79" fmla="*/ 0 h 3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570" h="396">
                <a:moveTo>
                  <a:pt x="88" y="0"/>
                </a:moveTo>
                <a:lnTo>
                  <a:pt x="88" y="144"/>
                </a:lnTo>
                <a:lnTo>
                  <a:pt x="88" y="144"/>
                </a:lnTo>
                <a:lnTo>
                  <a:pt x="72" y="140"/>
                </a:lnTo>
                <a:lnTo>
                  <a:pt x="60" y="140"/>
                </a:lnTo>
                <a:lnTo>
                  <a:pt x="60" y="140"/>
                </a:lnTo>
                <a:lnTo>
                  <a:pt x="48" y="140"/>
                </a:lnTo>
                <a:lnTo>
                  <a:pt x="36" y="144"/>
                </a:lnTo>
                <a:lnTo>
                  <a:pt x="26" y="150"/>
                </a:lnTo>
                <a:lnTo>
                  <a:pt x="18" y="156"/>
                </a:lnTo>
                <a:lnTo>
                  <a:pt x="10" y="166"/>
                </a:lnTo>
                <a:lnTo>
                  <a:pt x="6" y="176"/>
                </a:lnTo>
                <a:lnTo>
                  <a:pt x="2" y="186"/>
                </a:lnTo>
                <a:lnTo>
                  <a:pt x="0" y="198"/>
                </a:lnTo>
                <a:lnTo>
                  <a:pt x="0" y="198"/>
                </a:lnTo>
                <a:lnTo>
                  <a:pt x="2" y="210"/>
                </a:lnTo>
                <a:lnTo>
                  <a:pt x="6" y="222"/>
                </a:lnTo>
                <a:lnTo>
                  <a:pt x="10" y="232"/>
                </a:lnTo>
                <a:lnTo>
                  <a:pt x="18" y="240"/>
                </a:lnTo>
                <a:lnTo>
                  <a:pt x="26" y="248"/>
                </a:lnTo>
                <a:lnTo>
                  <a:pt x="36" y="254"/>
                </a:lnTo>
                <a:lnTo>
                  <a:pt x="48" y="256"/>
                </a:lnTo>
                <a:lnTo>
                  <a:pt x="60" y="258"/>
                </a:lnTo>
                <a:lnTo>
                  <a:pt x="60" y="258"/>
                </a:lnTo>
                <a:lnTo>
                  <a:pt x="72" y="256"/>
                </a:lnTo>
                <a:lnTo>
                  <a:pt x="88" y="254"/>
                </a:lnTo>
                <a:lnTo>
                  <a:pt x="88" y="396"/>
                </a:lnTo>
                <a:lnTo>
                  <a:pt x="484" y="396"/>
                </a:lnTo>
                <a:lnTo>
                  <a:pt x="484" y="254"/>
                </a:lnTo>
                <a:lnTo>
                  <a:pt x="484" y="254"/>
                </a:lnTo>
                <a:lnTo>
                  <a:pt x="498" y="256"/>
                </a:lnTo>
                <a:lnTo>
                  <a:pt x="512" y="258"/>
                </a:lnTo>
                <a:lnTo>
                  <a:pt x="512" y="258"/>
                </a:lnTo>
                <a:lnTo>
                  <a:pt x="524" y="256"/>
                </a:lnTo>
                <a:lnTo>
                  <a:pt x="534" y="254"/>
                </a:lnTo>
                <a:lnTo>
                  <a:pt x="544" y="248"/>
                </a:lnTo>
                <a:lnTo>
                  <a:pt x="554" y="240"/>
                </a:lnTo>
                <a:lnTo>
                  <a:pt x="560" y="232"/>
                </a:lnTo>
                <a:lnTo>
                  <a:pt x="566" y="222"/>
                </a:lnTo>
                <a:lnTo>
                  <a:pt x="570" y="210"/>
                </a:lnTo>
                <a:lnTo>
                  <a:pt x="570" y="198"/>
                </a:lnTo>
                <a:lnTo>
                  <a:pt x="570" y="198"/>
                </a:lnTo>
                <a:lnTo>
                  <a:pt x="570" y="186"/>
                </a:lnTo>
                <a:lnTo>
                  <a:pt x="566" y="176"/>
                </a:lnTo>
                <a:lnTo>
                  <a:pt x="560" y="166"/>
                </a:lnTo>
                <a:lnTo>
                  <a:pt x="554" y="156"/>
                </a:lnTo>
                <a:lnTo>
                  <a:pt x="544" y="150"/>
                </a:lnTo>
                <a:lnTo>
                  <a:pt x="534" y="144"/>
                </a:lnTo>
                <a:lnTo>
                  <a:pt x="524" y="140"/>
                </a:lnTo>
                <a:lnTo>
                  <a:pt x="512" y="140"/>
                </a:lnTo>
                <a:lnTo>
                  <a:pt x="512" y="140"/>
                </a:lnTo>
                <a:lnTo>
                  <a:pt x="498" y="140"/>
                </a:lnTo>
                <a:lnTo>
                  <a:pt x="484" y="144"/>
                </a:lnTo>
                <a:lnTo>
                  <a:pt x="484" y="0"/>
                </a:lnTo>
                <a:lnTo>
                  <a:pt x="338" y="0"/>
                </a:lnTo>
                <a:lnTo>
                  <a:pt x="338" y="0"/>
                </a:lnTo>
                <a:lnTo>
                  <a:pt x="344" y="20"/>
                </a:lnTo>
                <a:lnTo>
                  <a:pt x="344" y="36"/>
                </a:lnTo>
                <a:lnTo>
                  <a:pt x="344" y="36"/>
                </a:lnTo>
                <a:lnTo>
                  <a:pt x="344" y="48"/>
                </a:lnTo>
                <a:lnTo>
                  <a:pt x="340" y="60"/>
                </a:lnTo>
                <a:lnTo>
                  <a:pt x="334" y="70"/>
                </a:lnTo>
                <a:lnTo>
                  <a:pt x="328" y="78"/>
                </a:lnTo>
                <a:lnTo>
                  <a:pt x="318" y="86"/>
                </a:lnTo>
                <a:lnTo>
                  <a:pt x="308" y="90"/>
                </a:lnTo>
                <a:lnTo>
                  <a:pt x="298" y="94"/>
                </a:lnTo>
                <a:lnTo>
                  <a:pt x="286" y="96"/>
                </a:lnTo>
                <a:lnTo>
                  <a:pt x="286" y="96"/>
                </a:lnTo>
                <a:lnTo>
                  <a:pt x="274" y="94"/>
                </a:lnTo>
                <a:lnTo>
                  <a:pt x="262" y="90"/>
                </a:lnTo>
                <a:lnTo>
                  <a:pt x="252" y="86"/>
                </a:lnTo>
                <a:lnTo>
                  <a:pt x="244" y="78"/>
                </a:lnTo>
                <a:lnTo>
                  <a:pt x="236" y="70"/>
                </a:lnTo>
                <a:lnTo>
                  <a:pt x="230" y="60"/>
                </a:lnTo>
                <a:lnTo>
                  <a:pt x="228" y="48"/>
                </a:lnTo>
                <a:lnTo>
                  <a:pt x="226" y="36"/>
                </a:lnTo>
                <a:lnTo>
                  <a:pt x="226" y="36"/>
                </a:lnTo>
                <a:lnTo>
                  <a:pt x="228" y="20"/>
                </a:lnTo>
                <a:lnTo>
                  <a:pt x="232" y="0"/>
                </a:lnTo>
                <a:lnTo>
                  <a:pt x="88" y="0"/>
                </a:lnTo>
                <a:close/>
              </a:path>
            </a:pathLst>
          </a:custGeom>
          <a:solidFill>
            <a:srgbClr val="FF9933"/>
          </a:solidFill>
          <a:ln w="38100">
            <a:solidFill>
              <a:srgbClr val="000000"/>
            </a:solidFill>
            <a:prstDash val="solid"/>
            <a:round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25" name="Freeform 9"/>
          <p:cNvSpPr>
            <a:spLocks/>
          </p:cNvSpPr>
          <p:nvPr/>
        </p:nvSpPr>
        <p:spPr bwMode="auto">
          <a:xfrm>
            <a:off x="6656102" y="5002496"/>
            <a:ext cx="1025413" cy="1025413"/>
          </a:xfrm>
          <a:custGeom>
            <a:avLst/>
            <a:gdLst>
              <a:gd name="T0" fmla="*/ 0 w 482"/>
              <a:gd name="T1" fmla="*/ 232 h 482"/>
              <a:gd name="T2" fmla="*/ 18 w 482"/>
              <a:gd name="T3" fmla="*/ 226 h 482"/>
              <a:gd name="T4" fmla="*/ 34 w 482"/>
              <a:gd name="T5" fmla="*/ 224 h 482"/>
              <a:gd name="T6" fmla="*/ 58 w 482"/>
              <a:gd name="T7" fmla="*/ 230 h 482"/>
              <a:gd name="T8" fmla="*/ 76 w 482"/>
              <a:gd name="T9" fmla="*/ 242 h 482"/>
              <a:gd name="T10" fmla="*/ 90 w 482"/>
              <a:gd name="T11" fmla="*/ 262 h 482"/>
              <a:gd name="T12" fmla="*/ 94 w 482"/>
              <a:gd name="T13" fmla="*/ 284 h 482"/>
              <a:gd name="T14" fmla="*/ 94 w 482"/>
              <a:gd name="T15" fmla="*/ 296 h 482"/>
              <a:gd name="T16" fmla="*/ 84 w 482"/>
              <a:gd name="T17" fmla="*/ 318 h 482"/>
              <a:gd name="T18" fmla="*/ 68 w 482"/>
              <a:gd name="T19" fmla="*/ 334 h 482"/>
              <a:gd name="T20" fmla="*/ 46 w 482"/>
              <a:gd name="T21" fmla="*/ 342 h 482"/>
              <a:gd name="T22" fmla="*/ 34 w 482"/>
              <a:gd name="T23" fmla="*/ 344 h 482"/>
              <a:gd name="T24" fmla="*/ 0 w 482"/>
              <a:gd name="T25" fmla="*/ 338 h 482"/>
              <a:gd name="T26" fmla="*/ 396 w 482"/>
              <a:gd name="T27" fmla="*/ 482 h 482"/>
              <a:gd name="T28" fmla="*/ 396 w 482"/>
              <a:gd name="T29" fmla="*/ 340 h 482"/>
              <a:gd name="T30" fmla="*/ 424 w 482"/>
              <a:gd name="T31" fmla="*/ 344 h 482"/>
              <a:gd name="T32" fmla="*/ 436 w 482"/>
              <a:gd name="T33" fmla="*/ 342 h 482"/>
              <a:gd name="T34" fmla="*/ 456 w 482"/>
              <a:gd name="T35" fmla="*/ 334 h 482"/>
              <a:gd name="T36" fmla="*/ 472 w 482"/>
              <a:gd name="T37" fmla="*/ 318 h 482"/>
              <a:gd name="T38" fmla="*/ 482 w 482"/>
              <a:gd name="T39" fmla="*/ 296 h 482"/>
              <a:gd name="T40" fmla="*/ 482 w 482"/>
              <a:gd name="T41" fmla="*/ 284 h 482"/>
              <a:gd name="T42" fmla="*/ 478 w 482"/>
              <a:gd name="T43" fmla="*/ 262 h 482"/>
              <a:gd name="T44" fmla="*/ 466 w 482"/>
              <a:gd name="T45" fmla="*/ 242 h 482"/>
              <a:gd name="T46" fmla="*/ 446 w 482"/>
              <a:gd name="T47" fmla="*/ 230 h 482"/>
              <a:gd name="T48" fmla="*/ 424 w 482"/>
              <a:gd name="T49" fmla="*/ 224 h 482"/>
              <a:gd name="T50" fmla="*/ 410 w 482"/>
              <a:gd name="T51" fmla="*/ 226 h 482"/>
              <a:gd name="T52" fmla="*/ 396 w 482"/>
              <a:gd name="T53" fmla="*/ 86 h 482"/>
              <a:gd name="T54" fmla="*/ 252 w 482"/>
              <a:gd name="T55" fmla="*/ 86 h 482"/>
              <a:gd name="T56" fmla="*/ 256 w 482"/>
              <a:gd name="T57" fmla="*/ 58 h 482"/>
              <a:gd name="T58" fmla="*/ 256 w 482"/>
              <a:gd name="T59" fmla="*/ 46 h 482"/>
              <a:gd name="T60" fmla="*/ 246 w 482"/>
              <a:gd name="T61" fmla="*/ 26 h 482"/>
              <a:gd name="T62" fmla="*/ 230 w 482"/>
              <a:gd name="T63" fmla="*/ 10 h 482"/>
              <a:gd name="T64" fmla="*/ 210 w 482"/>
              <a:gd name="T65" fmla="*/ 0 h 482"/>
              <a:gd name="T66" fmla="*/ 198 w 482"/>
              <a:gd name="T67" fmla="*/ 0 h 482"/>
              <a:gd name="T68" fmla="*/ 174 w 482"/>
              <a:gd name="T69" fmla="*/ 4 h 482"/>
              <a:gd name="T70" fmla="*/ 156 w 482"/>
              <a:gd name="T71" fmla="*/ 16 h 482"/>
              <a:gd name="T72" fmla="*/ 142 w 482"/>
              <a:gd name="T73" fmla="*/ 36 h 482"/>
              <a:gd name="T74" fmla="*/ 138 w 482"/>
              <a:gd name="T75" fmla="*/ 58 h 482"/>
              <a:gd name="T76" fmla="*/ 138 w 482"/>
              <a:gd name="T77" fmla="*/ 72 h 482"/>
              <a:gd name="T78" fmla="*/ 0 w 482"/>
              <a:gd name="T79" fmla="*/ 86 h 4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482" h="482">
                <a:moveTo>
                  <a:pt x="0" y="86"/>
                </a:moveTo>
                <a:lnTo>
                  <a:pt x="0" y="232"/>
                </a:lnTo>
                <a:lnTo>
                  <a:pt x="0" y="232"/>
                </a:lnTo>
                <a:lnTo>
                  <a:pt x="18" y="226"/>
                </a:lnTo>
                <a:lnTo>
                  <a:pt x="34" y="224"/>
                </a:lnTo>
                <a:lnTo>
                  <a:pt x="34" y="224"/>
                </a:lnTo>
                <a:lnTo>
                  <a:pt x="46" y="226"/>
                </a:lnTo>
                <a:lnTo>
                  <a:pt x="58" y="230"/>
                </a:lnTo>
                <a:lnTo>
                  <a:pt x="68" y="236"/>
                </a:lnTo>
                <a:lnTo>
                  <a:pt x="76" y="242"/>
                </a:lnTo>
                <a:lnTo>
                  <a:pt x="84" y="252"/>
                </a:lnTo>
                <a:lnTo>
                  <a:pt x="90" y="262"/>
                </a:lnTo>
                <a:lnTo>
                  <a:pt x="94" y="272"/>
                </a:lnTo>
                <a:lnTo>
                  <a:pt x="94" y="284"/>
                </a:lnTo>
                <a:lnTo>
                  <a:pt x="94" y="284"/>
                </a:lnTo>
                <a:lnTo>
                  <a:pt x="94" y="296"/>
                </a:lnTo>
                <a:lnTo>
                  <a:pt x="90" y="308"/>
                </a:lnTo>
                <a:lnTo>
                  <a:pt x="84" y="318"/>
                </a:lnTo>
                <a:lnTo>
                  <a:pt x="76" y="326"/>
                </a:lnTo>
                <a:lnTo>
                  <a:pt x="68" y="334"/>
                </a:lnTo>
                <a:lnTo>
                  <a:pt x="58" y="340"/>
                </a:lnTo>
                <a:lnTo>
                  <a:pt x="46" y="342"/>
                </a:lnTo>
                <a:lnTo>
                  <a:pt x="34" y="344"/>
                </a:lnTo>
                <a:lnTo>
                  <a:pt x="34" y="344"/>
                </a:lnTo>
                <a:lnTo>
                  <a:pt x="18" y="342"/>
                </a:lnTo>
                <a:lnTo>
                  <a:pt x="0" y="338"/>
                </a:lnTo>
                <a:lnTo>
                  <a:pt x="0" y="482"/>
                </a:lnTo>
                <a:lnTo>
                  <a:pt x="396" y="482"/>
                </a:lnTo>
                <a:lnTo>
                  <a:pt x="396" y="340"/>
                </a:lnTo>
                <a:lnTo>
                  <a:pt x="396" y="340"/>
                </a:lnTo>
                <a:lnTo>
                  <a:pt x="410" y="342"/>
                </a:lnTo>
                <a:lnTo>
                  <a:pt x="424" y="344"/>
                </a:lnTo>
                <a:lnTo>
                  <a:pt x="424" y="344"/>
                </a:lnTo>
                <a:lnTo>
                  <a:pt x="436" y="342"/>
                </a:lnTo>
                <a:lnTo>
                  <a:pt x="446" y="340"/>
                </a:lnTo>
                <a:lnTo>
                  <a:pt x="456" y="334"/>
                </a:lnTo>
                <a:lnTo>
                  <a:pt x="466" y="326"/>
                </a:lnTo>
                <a:lnTo>
                  <a:pt x="472" y="318"/>
                </a:lnTo>
                <a:lnTo>
                  <a:pt x="478" y="308"/>
                </a:lnTo>
                <a:lnTo>
                  <a:pt x="482" y="296"/>
                </a:lnTo>
                <a:lnTo>
                  <a:pt x="482" y="284"/>
                </a:lnTo>
                <a:lnTo>
                  <a:pt x="482" y="284"/>
                </a:lnTo>
                <a:lnTo>
                  <a:pt x="482" y="272"/>
                </a:lnTo>
                <a:lnTo>
                  <a:pt x="478" y="262"/>
                </a:lnTo>
                <a:lnTo>
                  <a:pt x="472" y="252"/>
                </a:lnTo>
                <a:lnTo>
                  <a:pt x="466" y="242"/>
                </a:lnTo>
                <a:lnTo>
                  <a:pt x="456" y="236"/>
                </a:lnTo>
                <a:lnTo>
                  <a:pt x="446" y="230"/>
                </a:lnTo>
                <a:lnTo>
                  <a:pt x="436" y="226"/>
                </a:lnTo>
                <a:lnTo>
                  <a:pt x="424" y="224"/>
                </a:lnTo>
                <a:lnTo>
                  <a:pt x="424" y="224"/>
                </a:lnTo>
                <a:lnTo>
                  <a:pt x="410" y="226"/>
                </a:lnTo>
                <a:lnTo>
                  <a:pt x="396" y="230"/>
                </a:lnTo>
                <a:lnTo>
                  <a:pt x="396" y="86"/>
                </a:lnTo>
                <a:lnTo>
                  <a:pt x="252" y="86"/>
                </a:lnTo>
                <a:lnTo>
                  <a:pt x="252" y="86"/>
                </a:lnTo>
                <a:lnTo>
                  <a:pt x="256" y="72"/>
                </a:lnTo>
                <a:lnTo>
                  <a:pt x="256" y="58"/>
                </a:lnTo>
                <a:lnTo>
                  <a:pt x="256" y="58"/>
                </a:lnTo>
                <a:lnTo>
                  <a:pt x="256" y="46"/>
                </a:lnTo>
                <a:lnTo>
                  <a:pt x="252" y="36"/>
                </a:lnTo>
                <a:lnTo>
                  <a:pt x="246" y="26"/>
                </a:lnTo>
                <a:lnTo>
                  <a:pt x="240" y="16"/>
                </a:lnTo>
                <a:lnTo>
                  <a:pt x="230" y="10"/>
                </a:lnTo>
                <a:lnTo>
                  <a:pt x="220" y="4"/>
                </a:lnTo>
                <a:lnTo>
                  <a:pt x="210" y="0"/>
                </a:lnTo>
                <a:lnTo>
                  <a:pt x="198" y="0"/>
                </a:lnTo>
                <a:lnTo>
                  <a:pt x="198" y="0"/>
                </a:lnTo>
                <a:lnTo>
                  <a:pt x="186" y="0"/>
                </a:lnTo>
                <a:lnTo>
                  <a:pt x="174" y="4"/>
                </a:lnTo>
                <a:lnTo>
                  <a:pt x="164" y="10"/>
                </a:lnTo>
                <a:lnTo>
                  <a:pt x="156" y="16"/>
                </a:lnTo>
                <a:lnTo>
                  <a:pt x="148" y="26"/>
                </a:lnTo>
                <a:lnTo>
                  <a:pt x="142" y="36"/>
                </a:lnTo>
                <a:lnTo>
                  <a:pt x="140" y="46"/>
                </a:lnTo>
                <a:lnTo>
                  <a:pt x="138" y="58"/>
                </a:lnTo>
                <a:lnTo>
                  <a:pt x="138" y="58"/>
                </a:lnTo>
                <a:lnTo>
                  <a:pt x="138" y="72"/>
                </a:lnTo>
                <a:lnTo>
                  <a:pt x="142" y="86"/>
                </a:lnTo>
                <a:lnTo>
                  <a:pt x="0" y="86"/>
                </a:lnTo>
                <a:close/>
              </a:path>
            </a:pathLst>
          </a:custGeom>
          <a:solidFill>
            <a:srgbClr val="FF9933"/>
          </a:solidFill>
          <a:ln w="38100">
            <a:solidFill>
              <a:srgbClr val="000000"/>
            </a:solidFill>
            <a:prstDash val="solid"/>
            <a:round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26" name="Freeform 20"/>
          <p:cNvSpPr>
            <a:spLocks/>
          </p:cNvSpPr>
          <p:nvPr/>
        </p:nvSpPr>
        <p:spPr bwMode="auto">
          <a:xfrm rot="5400000">
            <a:off x="667431" y="2560603"/>
            <a:ext cx="1212626" cy="1029668"/>
          </a:xfrm>
          <a:custGeom>
            <a:avLst/>
            <a:gdLst>
              <a:gd name="T0" fmla="*/ 86 w 570"/>
              <a:gd name="T1" fmla="*/ 232 h 484"/>
              <a:gd name="T2" fmla="*/ 72 w 570"/>
              <a:gd name="T3" fmla="*/ 228 h 484"/>
              <a:gd name="T4" fmla="*/ 58 w 570"/>
              <a:gd name="T5" fmla="*/ 226 h 484"/>
              <a:gd name="T6" fmla="*/ 36 w 570"/>
              <a:gd name="T7" fmla="*/ 232 h 484"/>
              <a:gd name="T8" fmla="*/ 16 w 570"/>
              <a:gd name="T9" fmla="*/ 244 h 484"/>
              <a:gd name="T10" fmla="*/ 4 w 570"/>
              <a:gd name="T11" fmla="*/ 264 h 484"/>
              <a:gd name="T12" fmla="*/ 0 w 570"/>
              <a:gd name="T13" fmla="*/ 286 h 484"/>
              <a:gd name="T14" fmla="*/ 0 w 570"/>
              <a:gd name="T15" fmla="*/ 298 h 484"/>
              <a:gd name="T16" fmla="*/ 10 w 570"/>
              <a:gd name="T17" fmla="*/ 320 h 484"/>
              <a:gd name="T18" fmla="*/ 26 w 570"/>
              <a:gd name="T19" fmla="*/ 336 h 484"/>
              <a:gd name="T20" fmla="*/ 46 w 570"/>
              <a:gd name="T21" fmla="*/ 344 h 484"/>
              <a:gd name="T22" fmla="*/ 58 w 570"/>
              <a:gd name="T23" fmla="*/ 346 h 484"/>
              <a:gd name="T24" fmla="*/ 86 w 570"/>
              <a:gd name="T25" fmla="*/ 342 h 484"/>
              <a:gd name="T26" fmla="*/ 482 w 570"/>
              <a:gd name="T27" fmla="*/ 484 h 484"/>
              <a:gd name="T28" fmla="*/ 482 w 570"/>
              <a:gd name="T29" fmla="*/ 342 h 484"/>
              <a:gd name="T30" fmla="*/ 510 w 570"/>
              <a:gd name="T31" fmla="*/ 346 h 484"/>
              <a:gd name="T32" fmla="*/ 522 w 570"/>
              <a:gd name="T33" fmla="*/ 344 h 484"/>
              <a:gd name="T34" fmla="*/ 544 w 570"/>
              <a:gd name="T35" fmla="*/ 336 h 484"/>
              <a:gd name="T36" fmla="*/ 560 w 570"/>
              <a:gd name="T37" fmla="*/ 320 h 484"/>
              <a:gd name="T38" fmla="*/ 568 w 570"/>
              <a:gd name="T39" fmla="*/ 298 h 484"/>
              <a:gd name="T40" fmla="*/ 570 w 570"/>
              <a:gd name="T41" fmla="*/ 286 h 484"/>
              <a:gd name="T42" fmla="*/ 564 w 570"/>
              <a:gd name="T43" fmla="*/ 264 h 484"/>
              <a:gd name="T44" fmla="*/ 552 w 570"/>
              <a:gd name="T45" fmla="*/ 244 h 484"/>
              <a:gd name="T46" fmla="*/ 534 w 570"/>
              <a:gd name="T47" fmla="*/ 232 h 484"/>
              <a:gd name="T48" fmla="*/ 510 w 570"/>
              <a:gd name="T49" fmla="*/ 226 h 484"/>
              <a:gd name="T50" fmla="*/ 498 w 570"/>
              <a:gd name="T51" fmla="*/ 228 h 484"/>
              <a:gd name="T52" fmla="*/ 482 w 570"/>
              <a:gd name="T53" fmla="*/ 88 h 484"/>
              <a:gd name="T54" fmla="*/ 340 w 570"/>
              <a:gd name="T55" fmla="*/ 88 h 484"/>
              <a:gd name="T56" fmla="*/ 344 w 570"/>
              <a:gd name="T57" fmla="*/ 60 h 484"/>
              <a:gd name="T58" fmla="*/ 342 w 570"/>
              <a:gd name="T59" fmla="*/ 48 h 484"/>
              <a:gd name="T60" fmla="*/ 334 w 570"/>
              <a:gd name="T61" fmla="*/ 28 h 484"/>
              <a:gd name="T62" fmla="*/ 318 w 570"/>
              <a:gd name="T63" fmla="*/ 12 h 484"/>
              <a:gd name="T64" fmla="*/ 296 w 570"/>
              <a:gd name="T65" fmla="*/ 2 h 484"/>
              <a:gd name="T66" fmla="*/ 284 w 570"/>
              <a:gd name="T67" fmla="*/ 0 h 484"/>
              <a:gd name="T68" fmla="*/ 262 w 570"/>
              <a:gd name="T69" fmla="*/ 6 h 484"/>
              <a:gd name="T70" fmla="*/ 242 w 570"/>
              <a:gd name="T71" fmla="*/ 18 h 484"/>
              <a:gd name="T72" fmla="*/ 230 w 570"/>
              <a:gd name="T73" fmla="*/ 38 h 484"/>
              <a:gd name="T74" fmla="*/ 224 w 570"/>
              <a:gd name="T75" fmla="*/ 60 h 484"/>
              <a:gd name="T76" fmla="*/ 226 w 570"/>
              <a:gd name="T77" fmla="*/ 74 h 484"/>
              <a:gd name="T78" fmla="*/ 86 w 570"/>
              <a:gd name="T79" fmla="*/ 88 h 4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570" h="484">
                <a:moveTo>
                  <a:pt x="86" y="88"/>
                </a:moveTo>
                <a:lnTo>
                  <a:pt x="86" y="232"/>
                </a:lnTo>
                <a:lnTo>
                  <a:pt x="86" y="232"/>
                </a:lnTo>
                <a:lnTo>
                  <a:pt x="72" y="228"/>
                </a:lnTo>
                <a:lnTo>
                  <a:pt x="58" y="226"/>
                </a:lnTo>
                <a:lnTo>
                  <a:pt x="58" y="226"/>
                </a:lnTo>
                <a:lnTo>
                  <a:pt x="46" y="228"/>
                </a:lnTo>
                <a:lnTo>
                  <a:pt x="36" y="232"/>
                </a:lnTo>
                <a:lnTo>
                  <a:pt x="26" y="236"/>
                </a:lnTo>
                <a:lnTo>
                  <a:pt x="16" y="244"/>
                </a:lnTo>
                <a:lnTo>
                  <a:pt x="10" y="252"/>
                </a:lnTo>
                <a:lnTo>
                  <a:pt x="4" y="264"/>
                </a:lnTo>
                <a:lnTo>
                  <a:pt x="0" y="274"/>
                </a:lnTo>
                <a:lnTo>
                  <a:pt x="0" y="286"/>
                </a:lnTo>
                <a:lnTo>
                  <a:pt x="0" y="286"/>
                </a:lnTo>
                <a:lnTo>
                  <a:pt x="0" y="298"/>
                </a:lnTo>
                <a:lnTo>
                  <a:pt x="4" y="310"/>
                </a:lnTo>
                <a:lnTo>
                  <a:pt x="10" y="320"/>
                </a:lnTo>
                <a:lnTo>
                  <a:pt x="16" y="328"/>
                </a:lnTo>
                <a:lnTo>
                  <a:pt x="26" y="336"/>
                </a:lnTo>
                <a:lnTo>
                  <a:pt x="36" y="340"/>
                </a:lnTo>
                <a:lnTo>
                  <a:pt x="46" y="344"/>
                </a:lnTo>
                <a:lnTo>
                  <a:pt x="58" y="346"/>
                </a:lnTo>
                <a:lnTo>
                  <a:pt x="58" y="346"/>
                </a:lnTo>
                <a:lnTo>
                  <a:pt x="72" y="344"/>
                </a:lnTo>
                <a:lnTo>
                  <a:pt x="86" y="342"/>
                </a:lnTo>
                <a:lnTo>
                  <a:pt x="86" y="484"/>
                </a:lnTo>
                <a:lnTo>
                  <a:pt x="482" y="484"/>
                </a:lnTo>
                <a:lnTo>
                  <a:pt x="482" y="342"/>
                </a:lnTo>
                <a:lnTo>
                  <a:pt x="482" y="342"/>
                </a:lnTo>
                <a:lnTo>
                  <a:pt x="498" y="344"/>
                </a:lnTo>
                <a:lnTo>
                  <a:pt x="510" y="346"/>
                </a:lnTo>
                <a:lnTo>
                  <a:pt x="510" y="346"/>
                </a:lnTo>
                <a:lnTo>
                  <a:pt x="522" y="344"/>
                </a:lnTo>
                <a:lnTo>
                  <a:pt x="534" y="340"/>
                </a:lnTo>
                <a:lnTo>
                  <a:pt x="544" y="336"/>
                </a:lnTo>
                <a:lnTo>
                  <a:pt x="552" y="328"/>
                </a:lnTo>
                <a:lnTo>
                  <a:pt x="560" y="320"/>
                </a:lnTo>
                <a:lnTo>
                  <a:pt x="564" y="310"/>
                </a:lnTo>
                <a:lnTo>
                  <a:pt x="568" y="298"/>
                </a:lnTo>
                <a:lnTo>
                  <a:pt x="570" y="286"/>
                </a:lnTo>
                <a:lnTo>
                  <a:pt x="570" y="286"/>
                </a:lnTo>
                <a:lnTo>
                  <a:pt x="568" y="274"/>
                </a:lnTo>
                <a:lnTo>
                  <a:pt x="564" y="264"/>
                </a:lnTo>
                <a:lnTo>
                  <a:pt x="560" y="252"/>
                </a:lnTo>
                <a:lnTo>
                  <a:pt x="552" y="244"/>
                </a:lnTo>
                <a:lnTo>
                  <a:pt x="544" y="236"/>
                </a:lnTo>
                <a:lnTo>
                  <a:pt x="534" y="232"/>
                </a:lnTo>
                <a:lnTo>
                  <a:pt x="522" y="228"/>
                </a:lnTo>
                <a:lnTo>
                  <a:pt x="510" y="226"/>
                </a:lnTo>
                <a:lnTo>
                  <a:pt x="510" y="226"/>
                </a:lnTo>
                <a:lnTo>
                  <a:pt x="498" y="228"/>
                </a:lnTo>
                <a:lnTo>
                  <a:pt x="482" y="232"/>
                </a:lnTo>
                <a:lnTo>
                  <a:pt x="482" y="88"/>
                </a:lnTo>
                <a:lnTo>
                  <a:pt x="340" y="88"/>
                </a:lnTo>
                <a:lnTo>
                  <a:pt x="340" y="88"/>
                </a:lnTo>
                <a:lnTo>
                  <a:pt x="342" y="74"/>
                </a:lnTo>
                <a:lnTo>
                  <a:pt x="344" y="60"/>
                </a:lnTo>
                <a:lnTo>
                  <a:pt x="344" y="60"/>
                </a:lnTo>
                <a:lnTo>
                  <a:pt x="342" y="48"/>
                </a:lnTo>
                <a:lnTo>
                  <a:pt x="338" y="38"/>
                </a:lnTo>
                <a:lnTo>
                  <a:pt x="334" y="28"/>
                </a:lnTo>
                <a:lnTo>
                  <a:pt x="326" y="18"/>
                </a:lnTo>
                <a:lnTo>
                  <a:pt x="318" y="12"/>
                </a:lnTo>
                <a:lnTo>
                  <a:pt x="308" y="6"/>
                </a:lnTo>
                <a:lnTo>
                  <a:pt x="296" y="2"/>
                </a:lnTo>
                <a:lnTo>
                  <a:pt x="284" y="0"/>
                </a:lnTo>
                <a:lnTo>
                  <a:pt x="284" y="0"/>
                </a:lnTo>
                <a:lnTo>
                  <a:pt x="272" y="2"/>
                </a:lnTo>
                <a:lnTo>
                  <a:pt x="262" y="6"/>
                </a:lnTo>
                <a:lnTo>
                  <a:pt x="252" y="12"/>
                </a:lnTo>
                <a:lnTo>
                  <a:pt x="242" y="18"/>
                </a:lnTo>
                <a:lnTo>
                  <a:pt x="234" y="28"/>
                </a:lnTo>
                <a:lnTo>
                  <a:pt x="230" y="38"/>
                </a:lnTo>
                <a:lnTo>
                  <a:pt x="226" y="48"/>
                </a:lnTo>
                <a:lnTo>
                  <a:pt x="224" y="60"/>
                </a:lnTo>
                <a:lnTo>
                  <a:pt x="224" y="60"/>
                </a:lnTo>
                <a:lnTo>
                  <a:pt x="226" y="74"/>
                </a:lnTo>
                <a:lnTo>
                  <a:pt x="230" y="88"/>
                </a:lnTo>
                <a:lnTo>
                  <a:pt x="86" y="88"/>
                </a:lnTo>
                <a:close/>
              </a:path>
            </a:pathLst>
          </a:custGeom>
          <a:solidFill>
            <a:srgbClr val="FF9933"/>
          </a:solidFill>
          <a:ln w="38100">
            <a:solidFill>
              <a:srgbClr val="000000"/>
            </a:solidFill>
            <a:prstDash val="solid"/>
            <a:round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27" name="Freeform 8"/>
          <p:cNvSpPr>
            <a:spLocks/>
          </p:cNvSpPr>
          <p:nvPr/>
        </p:nvSpPr>
        <p:spPr bwMode="auto">
          <a:xfrm rot="5400000">
            <a:off x="850389" y="1720274"/>
            <a:ext cx="842456" cy="1025414"/>
          </a:xfrm>
          <a:custGeom>
            <a:avLst/>
            <a:gdLst>
              <a:gd name="T0" fmla="*/ 0 w 396"/>
              <a:gd name="T1" fmla="*/ 232 h 482"/>
              <a:gd name="T2" fmla="*/ 18 w 396"/>
              <a:gd name="T3" fmla="*/ 226 h 482"/>
              <a:gd name="T4" fmla="*/ 36 w 396"/>
              <a:gd name="T5" fmla="*/ 224 h 482"/>
              <a:gd name="T6" fmla="*/ 58 w 396"/>
              <a:gd name="T7" fmla="*/ 230 h 482"/>
              <a:gd name="T8" fmla="*/ 78 w 396"/>
              <a:gd name="T9" fmla="*/ 242 h 482"/>
              <a:gd name="T10" fmla="*/ 90 w 396"/>
              <a:gd name="T11" fmla="*/ 262 h 482"/>
              <a:gd name="T12" fmla="*/ 94 w 396"/>
              <a:gd name="T13" fmla="*/ 284 h 482"/>
              <a:gd name="T14" fmla="*/ 94 w 396"/>
              <a:gd name="T15" fmla="*/ 296 h 482"/>
              <a:gd name="T16" fmla="*/ 84 w 396"/>
              <a:gd name="T17" fmla="*/ 318 h 482"/>
              <a:gd name="T18" fmla="*/ 68 w 396"/>
              <a:gd name="T19" fmla="*/ 334 h 482"/>
              <a:gd name="T20" fmla="*/ 48 w 396"/>
              <a:gd name="T21" fmla="*/ 342 h 482"/>
              <a:gd name="T22" fmla="*/ 36 w 396"/>
              <a:gd name="T23" fmla="*/ 344 h 482"/>
              <a:gd name="T24" fmla="*/ 0 w 396"/>
              <a:gd name="T25" fmla="*/ 338 h 482"/>
              <a:gd name="T26" fmla="*/ 396 w 396"/>
              <a:gd name="T27" fmla="*/ 482 h 482"/>
              <a:gd name="T28" fmla="*/ 396 w 396"/>
              <a:gd name="T29" fmla="*/ 338 h 482"/>
              <a:gd name="T30" fmla="*/ 360 w 396"/>
              <a:gd name="T31" fmla="*/ 344 h 482"/>
              <a:gd name="T32" fmla="*/ 348 w 396"/>
              <a:gd name="T33" fmla="*/ 342 h 482"/>
              <a:gd name="T34" fmla="*/ 326 w 396"/>
              <a:gd name="T35" fmla="*/ 334 h 482"/>
              <a:gd name="T36" fmla="*/ 310 w 396"/>
              <a:gd name="T37" fmla="*/ 318 h 482"/>
              <a:gd name="T38" fmla="*/ 302 w 396"/>
              <a:gd name="T39" fmla="*/ 296 h 482"/>
              <a:gd name="T40" fmla="*/ 300 w 396"/>
              <a:gd name="T41" fmla="*/ 284 h 482"/>
              <a:gd name="T42" fmla="*/ 306 w 396"/>
              <a:gd name="T43" fmla="*/ 262 h 482"/>
              <a:gd name="T44" fmla="*/ 318 w 396"/>
              <a:gd name="T45" fmla="*/ 242 h 482"/>
              <a:gd name="T46" fmla="*/ 336 w 396"/>
              <a:gd name="T47" fmla="*/ 230 h 482"/>
              <a:gd name="T48" fmla="*/ 360 w 396"/>
              <a:gd name="T49" fmla="*/ 224 h 482"/>
              <a:gd name="T50" fmla="*/ 376 w 396"/>
              <a:gd name="T51" fmla="*/ 226 h 482"/>
              <a:gd name="T52" fmla="*/ 396 w 396"/>
              <a:gd name="T53" fmla="*/ 86 h 482"/>
              <a:gd name="T54" fmla="*/ 252 w 396"/>
              <a:gd name="T55" fmla="*/ 86 h 482"/>
              <a:gd name="T56" fmla="*/ 256 w 396"/>
              <a:gd name="T57" fmla="*/ 58 h 482"/>
              <a:gd name="T58" fmla="*/ 256 w 396"/>
              <a:gd name="T59" fmla="*/ 46 h 482"/>
              <a:gd name="T60" fmla="*/ 246 w 396"/>
              <a:gd name="T61" fmla="*/ 26 h 482"/>
              <a:gd name="T62" fmla="*/ 230 w 396"/>
              <a:gd name="T63" fmla="*/ 10 h 482"/>
              <a:gd name="T64" fmla="*/ 210 w 396"/>
              <a:gd name="T65" fmla="*/ 0 h 482"/>
              <a:gd name="T66" fmla="*/ 198 w 396"/>
              <a:gd name="T67" fmla="*/ 0 h 482"/>
              <a:gd name="T68" fmla="*/ 174 w 396"/>
              <a:gd name="T69" fmla="*/ 4 h 482"/>
              <a:gd name="T70" fmla="*/ 156 w 396"/>
              <a:gd name="T71" fmla="*/ 16 h 482"/>
              <a:gd name="T72" fmla="*/ 142 w 396"/>
              <a:gd name="T73" fmla="*/ 36 h 482"/>
              <a:gd name="T74" fmla="*/ 138 w 396"/>
              <a:gd name="T75" fmla="*/ 58 h 482"/>
              <a:gd name="T76" fmla="*/ 140 w 396"/>
              <a:gd name="T77" fmla="*/ 72 h 482"/>
              <a:gd name="T78" fmla="*/ 0 w 396"/>
              <a:gd name="T79" fmla="*/ 86 h 4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396" h="482">
                <a:moveTo>
                  <a:pt x="0" y="86"/>
                </a:moveTo>
                <a:lnTo>
                  <a:pt x="0" y="232"/>
                </a:lnTo>
                <a:lnTo>
                  <a:pt x="0" y="232"/>
                </a:lnTo>
                <a:lnTo>
                  <a:pt x="18" y="226"/>
                </a:lnTo>
                <a:lnTo>
                  <a:pt x="36" y="224"/>
                </a:lnTo>
                <a:lnTo>
                  <a:pt x="36" y="224"/>
                </a:lnTo>
                <a:lnTo>
                  <a:pt x="48" y="226"/>
                </a:lnTo>
                <a:lnTo>
                  <a:pt x="58" y="230"/>
                </a:lnTo>
                <a:lnTo>
                  <a:pt x="68" y="236"/>
                </a:lnTo>
                <a:lnTo>
                  <a:pt x="78" y="242"/>
                </a:lnTo>
                <a:lnTo>
                  <a:pt x="84" y="252"/>
                </a:lnTo>
                <a:lnTo>
                  <a:pt x="90" y="262"/>
                </a:lnTo>
                <a:lnTo>
                  <a:pt x="94" y="272"/>
                </a:lnTo>
                <a:lnTo>
                  <a:pt x="94" y="284"/>
                </a:lnTo>
                <a:lnTo>
                  <a:pt x="94" y="284"/>
                </a:lnTo>
                <a:lnTo>
                  <a:pt x="94" y="296"/>
                </a:lnTo>
                <a:lnTo>
                  <a:pt x="90" y="308"/>
                </a:lnTo>
                <a:lnTo>
                  <a:pt x="84" y="318"/>
                </a:lnTo>
                <a:lnTo>
                  <a:pt x="78" y="326"/>
                </a:lnTo>
                <a:lnTo>
                  <a:pt x="68" y="334"/>
                </a:lnTo>
                <a:lnTo>
                  <a:pt x="58" y="340"/>
                </a:lnTo>
                <a:lnTo>
                  <a:pt x="48" y="342"/>
                </a:lnTo>
                <a:lnTo>
                  <a:pt x="36" y="344"/>
                </a:lnTo>
                <a:lnTo>
                  <a:pt x="36" y="344"/>
                </a:lnTo>
                <a:lnTo>
                  <a:pt x="18" y="342"/>
                </a:lnTo>
                <a:lnTo>
                  <a:pt x="0" y="338"/>
                </a:lnTo>
                <a:lnTo>
                  <a:pt x="0" y="482"/>
                </a:lnTo>
                <a:lnTo>
                  <a:pt x="396" y="482"/>
                </a:lnTo>
                <a:lnTo>
                  <a:pt x="396" y="338"/>
                </a:lnTo>
                <a:lnTo>
                  <a:pt x="396" y="338"/>
                </a:lnTo>
                <a:lnTo>
                  <a:pt x="376" y="342"/>
                </a:lnTo>
                <a:lnTo>
                  <a:pt x="360" y="344"/>
                </a:lnTo>
                <a:lnTo>
                  <a:pt x="360" y="344"/>
                </a:lnTo>
                <a:lnTo>
                  <a:pt x="348" y="342"/>
                </a:lnTo>
                <a:lnTo>
                  <a:pt x="336" y="340"/>
                </a:lnTo>
                <a:lnTo>
                  <a:pt x="326" y="334"/>
                </a:lnTo>
                <a:lnTo>
                  <a:pt x="318" y="326"/>
                </a:lnTo>
                <a:lnTo>
                  <a:pt x="310" y="318"/>
                </a:lnTo>
                <a:lnTo>
                  <a:pt x="306" y="308"/>
                </a:lnTo>
                <a:lnTo>
                  <a:pt x="302" y="296"/>
                </a:lnTo>
                <a:lnTo>
                  <a:pt x="300" y="284"/>
                </a:lnTo>
                <a:lnTo>
                  <a:pt x="300" y="284"/>
                </a:lnTo>
                <a:lnTo>
                  <a:pt x="302" y="272"/>
                </a:lnTo>
                <a:lnTo>
                  <a:pt x="306" y="262"/>
                </a:lnTo>
                <a:lnTo>
                  <a:pt x="310" y="252"/>
                </a:lnTo>
                <a:lnTo>
                  <a:pt x="318" y="242"/>
                </a:lnTo>
                <a:lnTo>
                  <a:pt x="326" y="236"/>
                </a:lnTo>
                <a:lnTo>
                  <a:pt x="336" y="230"/>
                </a:lnTo>
                <a:lnTo>
                  <a:pt x="348" y="226"/>
                </a:lnTo>
                <a:lnTo>
                  <a:pt x="360" y="224"/>
                </a:lnTo>
                <a:lnTo>
                  <a:pt x="360" y="224"/>
                </a:lnTo>
                <a:lnTo>
                  <a:pt x="376" y="226"/>
                </a:lnTo>
                <a:lnTo>
                  <a:pt x="396" y="232"/>
                </a:lnTo>
                <a:lnTo>
                  <a:pt x="396" y="86"/>
                </a:lnTo>
                <a:lnTo>
                  <a:pt x="252" y="86"/>
                </a:lnTo>
                <a:lnTo>
                  <a:pt x="252" y="86"/>
                </a:lnTo>
                <a:lnTo>
                  <a:pt x="256" y="72"/>
                </a:lnTo>
                <a:lnTo>
                  <a:pt x="256" y="58"/>
                </a:lnTo>
                <a:lnTo>
                  <a:pt x="256" y="58"/>
                </a:lnTo>
                <a:lnTo>
                  <a:pt x="256" y="46"/>
                </a:lnTo>
                <a:lnTo>
                  <a:pt x="252" y="36"/>
                </a:lnTo>
                <a:lnTo>
                  <a:pt x="246" y="26"/>
                </a:lnTo>
                <a:lnTo>
                  <a:pt x="240" y="16"/>
                </a:lnTo>
                <a:lnTo>
                  <a:pt x="230" y="10"/>
                </a:lnTo>
                <a:lnTo>
                  <a:pt x="220" y="4"/>
                </a:lnTo>
                <a:lnTo>
                  <a:pt x="210" y="0"/>
                </a:lnTo>
                <a:lnTo>
                  <a:pt x="198" y="0"/>
                </a:lnTo>
                <a:lnTo>
                  <a:pt x="198" y="0"/>
                </a:lnTo>
                <a:lnTo>
                  <a:pt x="186" y="0"/>
                </a:lnTo>
                <a:lnTo>
                  <a:pt x="174" y="4"/>
                </a:lnTo>
                <a:lnTo>
                  <a:pt x="164" y="10"/>
                </a:lnTo>
                <a:lnTo>
                  <a:pt x="156" y="16"/>
                </a:lnTo>
                <a:lnTo>
                  <a:pt x="148" y="26"/>
                </a:lnTo>
                <a:lnTo>
                  <a:pt x="142" y="36"/>
                </a:lnTo>
                <a:lnTo>
                  <a:pt x="140" y="46"/>
                </a:lnTo>
                <a:lnTo>
                  <a:pt x="138" y="58"/>
                </a:lnTo>
                <a:lnTo>
                  <a:pt x="138" y="58"/>
                </a:lnTo>
                <a:lnTo>
                  <a:pt x="140" y="72"/>
                </a:lnTo>
                <a:lnTo>
                  <a:pt x="142" y="86"/>
                </a:lnTo>
                <a:lnTo>
                  <a:pt x="0" y="86"/>
                </a:lnTo>
                <a:close/>
              </a:path>
            </a:pathLst>
          </a:custGeom>
          <a:solidFill>
            <a:srgbClr val="FF9933"/>
          </a:solidFill>
          <a:ln w="38100">
            <a:solidFill>
              <a:srgbClr val="000000"/>
            </a:solidFill>
            <a:prstDash val="solid"/>
            <a:round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28" name="Freeform 14"/>
          <p:cNvSpPr>
            <a:spLocks/>
          </p:cNvSpPr>
          <p:nvPr/>
        </p:nvSpPr>
        <p:spPr bwMode="auto">
          <a:xfrm rot="5400000">
            <a:off x="758910" y="3496665"/>
            <a:ext cx="842456" cy="842456"/>
          </a:xfrm>
          <a:custGeom>
            <a:avLst/>
            <a:gdLst>
              <a:gd name="T0" fmla="*/ 0 w 396"/>
              <a:gd name="T1" fmla="*/ 146 h 396"/>
              <a:gd name="T2" fmla="*/ 18 w 396"/>
              <a:gd name="T3" fmla="*/ 140 h 396"/>
              <a:gd name="T4" fmla="*/ 36 w 396"/>
              <a:gd name="T5" fmla="*/ 138 h 396"/>
              <a:gd name="T6" fmla="*/ 58 w 396"/>
              <a:gd name="T7" fmla="*/ 144 h 396"/>
              <a:gd name="T8" fmla="*/ 78 w 396"/>
              <a:gd name="T9" fmla="*/ 156 h 396"/>
              <a:gd name="T10" fmla="*/ 90 w 396"/>
              <a:gd name="T11" fmla="*/ 176 h 396"/>
              <a:gd name="T12" fmla="*/ 94 w 396"/>
              <a:gd name="T13" fmla="*/ 198 h 396"/>
              <a:gd name="T14" fmla="*/ 94 w 396"/>
              <a:gd name="T15" fmla="*/ 210 h 396"/>
              <a:gd name="T16" fmla="*/ 84 w 396"/>
              <a:gd name="T17" fmla="*/ 232 h 396"/>
              <a:gd name="T18" fmla="*/ 68 w 396"/>
              <a:gd name="T19" fmla="*/ 248 h 396"/>
              <a:gd name="T20" fmla="*/ 48 w 396"/>
              <a:gd name="T21" fmla="*/ 256 h 396"/>
              <a:gd name="T22" fmla="*/ 36 w 396"/>
              <a:gd name="T23" fmla="*/ 258 h 396"/>
              <a:gd name="T24" fmla="*/ 0 w 396"/>
              <a:gd name="T25" fmla="*/ 252 h 396"/>
              <a:gd name="T26" fmla="*/ 396 w 396"/>
              <a:gd name="T27" fmla="*/ 396 h 396"/>
              <a:gd name="T28" fmla="*/ 396 w 396"/>
              <a:gd name="T29" fmla="*/ 252 h 396"/>
              <a:gd name="T30" fmla="*/ 360 w 396"/>
              <a:gd name="T31" fmla="*/ 258 h 396"/>
              <a:gd name="T32" fmla="*/ 348 w 396"/>
              <a:gd name="T33" fmla="*/ 256 h 396"/>
              <a:gd name="T34" fmla="*/ 326 w 396"/>
              <a:gd name="T35" fmla="*/ 248 h 396"/>
              <a:gd name="T36" fmla="*/ 310 w 396"/>
              <a:gd name="T37" fmla="*/ 232 h 396"/>
              <a:gd name="T38" fmla="*/ 302 w 396"/>
              <a:gd name="T39" fmla="*/ 210 h 396"/>
              <a:gd name="T40" fmla="*/ 300 w 396"/>
              <a:gd name="T41" fmla="*/ 198 h 396"/>
              <a:gd name="T42" fmla="*/ 306 w 396"/>
              <a:gd name="T43" fmla="*/ 176 h 396"/>
              <a:gd name="T44" fmla="*/ 318 w 396"/>
              <a:gd name="T45" fmla="*/ 156 h 396"/>
              <a:gd name="T46" fmla="*/ 338 w 396"/>
              <a:gd name="T47" fmla="*/ 144 h 396"/>
              <a:gd name="T48" fmla="*/ 360 w 396"/>
              <a:gd name="T49" fmla="*/ 138 h 396"/>
              <a:gd name="T50" fmla="*/ 376 w 396"/>
              <a:gd name="T51" fmla="*/ 140 h 396"/>
              <a:gd name="T52" fmla="*/ 396 w 396"/>
              <a:gd name="T53" fmla="*/ 0 h 396"/>
              <a:gd name="T54" fmla="*/ 250 w 396"/>
              <a:gd name="T55" fmla="*/ 0 h 396"/>
              <a:gd name="T56" fmla="*/ 258 w 396"/>
              <a:gd name="T57" fmla="*/ 36 h 396"/>
              <a:gd name="T58" fmla="*/ 256 w 396"/>
              <a:gd name="T59" fmla="*/ 48 h 396"/>
              <a:gd name="T60" fmla="*/ 246 w 396"/>
              <a:gd name="T61" fmla="*/ 70 h 396"/>
              <a:gd name="T62" fmla="*/ 230 w 396"/>
              <a:gd name="T63" fmla="*/ 86 h 396"/>
              <a:gd name="T64" fmla="*/ 210 w 396"/>
              <a:gd name="T65" fmla="*/ 94 h 396"/>
              <a:gd name="T66" fmla="*/ 198 w 396"/>
              <a:gd name="T67" fmla="*/ 96 h 396"/>
              <a:gd name="T68" fmla="*/ 174 w 396"/>
              <a:gd name="T69" fmla="*/ 90 h 396"/>
              <a:gd name="T70" fmla="*/ 156 w 396"/>
              <a:gd name="T71" fmla="*/ 78 h 396"/>
              <a:gd name="T72" fmla="*/ 142 w 396"/>
              <a:gd name="T73" fmla="*/ 58 h 396"/>
              <a:gd name="T74" fmla="*/ 138 w 396"/>
              <a:gd name="T75" fmla="*/ 36 h 396"/>
              <a:gd name="T76" fmla="*/ 140 w 396"/>
              <a:gd name="T77" fmla="*/ 20 h 396"/>
              <a:gd name="T78" fmla="*/ 0 w 396"/>
              <a:gd name="T79" fmla="*/ 0 h 3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396" h="396">
                <a:moveTo>
                  <a:pt x="0" y="0"/>
                </a:moveTo>
                <a:lnTo>
                  <a:pt x="0" y="146"/>
                </a:lnTo>
                <a:lnTo>
                  <a:pt x="0" y="146"/>
                </a:lnTo>
                <a:lnTo>
                  <a:pt x="18" y="140"/>
                </a:lnTo>
                <a:lnTo>
                  <a:pt x="36" y="138"/>
                </a:lnTo>
                <a:lnTo>
                  <a:pt x="36" y="138"/>
                </a:lnTo>
                <a:lnTo>
                  <a:pt x="48" y="140"/>
                </a:lnTo>
                <a:lnTo>
                  <a:pt x="58" y="144"/>
                </a:lnTo>
                <a:lnTo>
                  <a:pt x="68" y="148"/>
                </a:lnTo>
                <a:lnTo>
                  <a:pt x="78" y="156"/>
                </a:lnTo>
                <a:lnTo>
                  <a:pt x="84" y="164"/>
                </a:lnTo>
                <a:lnTo>
                  <a:pt x="90" y="176"/>
                </a:lnTo>
                <a:lnTo>
                  <a:pt x="94" y="186"/>
                </a:lnTo>
                <a:lnTo>
                  <a:pt x="94" y="198"/>
                </a:lnTo>
                <a:lnTo>
                  <a:pt x="94" y="198"/>
                </a:lnTo>
                <a:lnTo>
                  <a:pt x="94" y="210"/>
                </a:lnTo>
                <a:lnTo>
                  <a:pt x="90" y="222"/>
                </a:lnTo>
                <a:lnTo>
                  <a:pt x="84" y="232"/>
                </a:lnTo>
                <a:lnTo>
                  <a:pt x="78" y="240"/>
                </a:lnTo>
                <a:lnTo>
                  <a:pt x="68" y="248"/>
                </a:lnTo>
                <a:lnTo>
                  <a:pt x="58" y="252"/>
                </a:lnTo>
                <a:lnTo>
                  <a:pt x="48" y="256"/>
                </a:lnTo>
                <a:lnTo>
                  <a:pt x="36" y="258"/>
                </a:lnTo>
                <a:lnTo>
                  <a:pt x="36" y="258"/>
                </a:lnTo>
                <a:lnTo>
                  <a:pt x="18" y="256"/>
                </a:lnTo>
                <a:lnTo>
                  <a:pt x="0" y="252"/>
                </a:lnTo>
                <a:lnTo>
                  <a:pt x="0" y="396"/>
                </a:lnTo>
                <a:lnTo>
                  <a:pt x="396" y="396"/>
                </a:lnTo>
                <a:lnTo>
                  <a:pt x="396" y="252"/>
                </a:lnTo>
                <a:lnTo>
                  <a:pt x="396" y="252"/>
                </a:lnTo>
                <a:lnTo>
                  <a:pt x="376" y="256"/>
                </a:lnTo>
                <a:lnTo>
                  <a:pt x="360" y="258"/>
                </a:lnTo>
                <a:lnTo>
                  <a:pt x="360" y="258"/>
                </a:lnTo>
                <a:lnTo>
                  <a:pt x="348" y="256"/>
                </a:lnTo>
                <a:lnTo>
                  <a:pt x="338" y="252"/>
                </a:lnTo>
                <a:lnTo>
                  <a:pt x="326" y="248"/>
                </a:lnTo>
                <a:lnTo>
                  <a:pt x="318" y="240"/>
                </a:lnTo>
                <a:lnTo>
                  <a:pt x="310" y="232"/>
                </a:lnTo>
                <a:lnTo>
                  <a:pt x="306" y="222"/>
                </a:lnTo>
                <a:lnTo>
                  <a:pt x="302" y="210"/>
                </a:lnTo>
                <a:lnTo>
                  <a:pt x="300" y="198"/>
                </a:lnTo>
                <a:lnTo>
                  <a:pt x="300" y="198"/>
                </a:lnTo>
                <a:lnTo>
                  <a:pt x="302" y="186"/>
                </a:lnTo>
                <a:lnTo>
                  <a:pt x="306" y="176"/>
                </a:lnTo>
                <a:lnTo>
                  <a:pt x="310" y="164"/>
                </a:lnTo>
                <a:lnTo>
                  <a:pt x="318" y="156"/>
                </a:lnTo>
                <a:lnTo>
                  <a:pt x="326" y="148"/>
                </a:lnTo>
                <a:lnTo>
                  <a:pt x="338" y="144"/>
                </a:lnTo>
                <a:lnTo>
                  <a:pt x="348" y="140"/>
                </a:lnTo>
                <a:lnTo>
                  <a:pt x="360" y="138"/>
                </a:lnTo>
                <a:lnTo>
                  <a:pt x="360" y="138"/>
                </a:lnTo>
                <a:lnTo>
                  <a:pt x="376" y="140"/>
                </a:lnTo>
                <a:lnTo>
                  <a:pt x="396" y="146"/>
                </a:lnTo>
                <a:lnTo>
                  <a:pt x="396" y="0"/>
                </a:lnTo>
                <a:lnTo>
                  <a:pt x="250" y="0"/>
                </a:lnTo>
                <a:lnTo>
                  <a:pt x="250" y="0"/>
                </a:lnTo>
                <a:lnTo>
                  <a:pt x="256" y="20"/>
                </a:lnTo>
                <a:lnTo>
                  <a:pt x="258" y="36"/>
                </a:lnTo>
                <a:lnTo>
                  <a:pt x="258" y="36"/>
                </a:lnTo>
                <a:lnTo>
                  <a:pt x="256" y="48"/>
                </a:lnTo>
                <a:lnTo>
                  <a:pt x="252" y="58"/>
                </a:lnTo>
                <a:lnTo>
                  <a:pt x="246" y="70"/>
                </a:lnTo>
                <a:lnTo>
                  <a:pt x="240" y="78"/>
                </a:lnTo>
                <a:lnTo>
                  <a:pt x="230" y="86"/>
                </a:lnTo>
                <a:lnTo>
                  <a:pt x="220" y="90"/>
                </a:lnTo>
                <a:lnTo>
                  <a:pt x="210" y="94"/>
                </a:lnTo>
                <a:lnTo>
                  <a:pt x="198" y="96"/>
                </a:lnTo>
                <a:lnTo>
                  <a:pt x="198" y="96"/>
                </a:lnTo>
                <a:lnTo>
                  <a:pt x="186" y="94"/>
                </a:lnTo>
                <a:lnTo>
                  <a:pt x="174" y="90"/>
                </a:lnTo>
                <a:lnTo>
                  <a:pt x="164" y="86"/>
                </a:lnTo>
                <a:lnTo>
                  <a:pt x="156" y="78"/>
                </a:lnTo>
                <a:lnTo>
                  <a:pt x="148" y="70"/>
                </a:lnTo>
                <a:lnTo>
                  <a:pt x="142" y="58"/>
                </a:lnTo>
                <a:lnTo>
                  <a:pt x="140" y="48"/>
                </a:lnTo>
                <a:lnTo>
                  <a:pt x="138" y="36"/>
                </a:lnTo>
                <a:lnTo>
                  <a:pt x="138" y="36"/>
                </a:lnTo>
                <a:lnTo>
                  <a:pt x="140" y="20"/>
                </a:lnTo>
                <a:lnTo>
                  <a:pt x="144" y="0"/>
                </a:lnTo>
                <a:lnTo>
                  <a:pt x="0" y="0"/>
                </a:lnTo>
                <a:close/>
              </a:path>
            </a:pathLst>
          </a:custGeom>
          <a:solidFill>
            <a:srgbClr val="FF9933"/>
          </a:solidFill>
          <a:ln w="38100">
            <a:solidFill>
              <a:srgbClr val="000000"/>
            </a:solidFill>
            <a:prstDash val="solid"/>
            <a:round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30" name="Freeform 20"/>
          <p:cNvSpPr>
            <a:spLocks/>
          </p:cNvSpPr>
          <p:nvPr/>
        </p:nvSpPr>
        <p:spPr bwMode="auto">
          <a:xfrm rot="5400000">
            <a:off x="667431" y="4248133"/>
            <a:ext cx="1212626" cy="1029668"/>
          </a:xfrm>
          <a:custGeom>
            <a:avLst/>
            <a:gdLst>
              <a:gd name="T0" fmla="*/ 86 w 570"/>
              <a:gd name="T1" fmla="*/ 232 h 484"/>
              <a:gd name="T2" fmla="*/ 72 w 570"/>
              <a:gd name="T3" fmla="*/ 228 h 484"/>
              <a:gd name="T4" fmla="*/ 58 w 570"/>
              <a:gd name="T5" fmla="*/ 226 h 484"/>
              <a:gd name="T6" fmla="*/ 36 w 570"/>
              <a:gd name="T7" fmla="*/ 232 h 484"/>
              <a:gd name="T8" fmla="*/ 16 w 570"/>
              <a:gd name="T9" fmla="*/ 244 h 484"/>
              <a:gd name="T10" fmla="*/ 4 w 570"/>
              <a:gd name="T11" fmla="*/ 264 h 484"/>
              <a:gd name="T12" fmla="*/ 0 w 570"/>
              <a:gd name="T13" fmla="*/ 286 h 484"/>
              <a:gd name="T14" fmla="*/ 0 w 570"/>
              <a:gd name="T15" fmla="*/ 298 h 484"/>
              <a:gd name="T16" fmla="*/ 10 w 570"/>
              <a:gd name="T17" fmla="*/ 320 h 484"/>
              <a:gd name="T18" fmla="*/ 26 w 570"/>
              <a:gd name="T19" fmla="*/ 336 h 484"/>
              <a:gd name="T20" fmla="*/ 46 w 570"/>
              <a:gd name="T21" fmla="*/ 344 h 484"/>
              <a:gd name="T22" fmla="*/ 58 w 570"/>
              <a:gd name="T23" fmla="*/ 346 h 484"/>
              <a:gd name="T24" fmla="*/ 86 w 570"/>
              <a:gd name="T25" fmla="*/ 342 h 484"/>
              <a:gd name="T26" fmla="*/ 482 w 570"/>
              <a:gd name="T27" fmla="*/ 484 h 484"/>
              <a:gd name="T28" fmla="*/ 482 w 570"/>
              <a:gd name="T29" fmla="*/ 342 h 484"/>
              <a:gd name="T30" fmla="*/ 510 w 570"/>
              <a:gd name="T31" fmla="*/ 346 h 484"/>
              <a:gd name="T32" fmla="*/ 522 w 570"/>
              <a:gd name="T33" fmla="*/ 344 h 484"/>
              <a:gd name="T34" fmla="*/ 544 w 570"/>
              <a:gd name="T35" fmla="*/ 336 h 484"/>
              <a:gd name="T36" fmla="*/ 560 w 570"/>
              <a:gd name="T37" fmla="*/ 320 h 484"/>
              <a:gd name="T38" fmla="*/ 568 w 570"/>
              <a:gd name="T39" fmla="*/ 298 h 484"/>
              <a:gd name="T40" fmla="*/ 570 w 570"/>
              <a:gd name="T41" fmla="*/ 286 h 484"/>
              <a:gd name="T42" fmla="*/ 564 w 570"/>
              <a:gd name="T43" fmla="*/ 264 h 484"/>
              <a:gd name="T44" fmla="*/ 552 w 570"/>
              <a:gd name="T45" fmla="*/ 244 h 484"/>
              <a:gd name="T46" fmla="*/ 534 w 570"/>
              <a:gd name="T47" fmla="*/ 232 h 484"/>
              <a:gd name="T48" fmla="*/ 510 w 570"/>
              <a:gd name="T49" fmla="*/ 226 h 484"/>
              <a:gd name="T50" fmla="*/ 498 w 570"/>
              <a:gd name="T51" fmla="*/ 228 h 484"/>
              <a:gd name="T52" fmla="*/ 482 w 570"/>
              <a:gd name="T53" fmla="*/ 88 h 484"/>
              <a:gd name="T54" fmla="*/ 340 w 570"/>
              <a:gd name="T55" fmla="*/ 88 h 484"/>
              <a:gd name="T56" fmla="*/ 344 w 570"/>
              <a:gd name="T57" fmla="*/ 60 h 484"/>
              <a:gd name="T58" fmla="*/ 342 w 570"/>
              <a:gd name="T59" fmla="*/ 48 h 484"/>
              <a:gd name="T60" fmla="*/ 334 w 570"/>
              <a:gd name="T61" fmla="*/ 28 h 484"/>
              <a:gd name="T62" fmla="*/ 318 w 570"/>
              <a:gd name="T63" fmla="*/ 12 h 484"/>
              <a:gd name="T64" fmla="*/ 296 w 570"/>
              <a:gd name="T65" fmla="*/ 2 h 484"/>
              <a:gd name="T66" fmla="*/ 284 w 570"/>
              <a:gd name="T67" fmla="*/ 0 h 484"/>
              <a:gd name="T68" fmla="*/ 262 w 570"/>
              <a:gd name="T69" fmla="*/ 6 h 484"/>
              <a:gd name="T70" fmla="*/ 242 w 570"/>
              <a:gd name="T71" fmla="*/ 18 h 484"/>
              <a:gd name="T72" fmla="*/ 230 w 570"/>
              <a:gd name="T73" fmla="*/ 38 h 484"/>
              <a:gd name="T74" fmla="*/ 224 w 570"/>
              <a:gd name="T75" fmla="*/ 60 h 484"/>
              <a:gd name="T76" fmla="*/ 226 w 570"/>
              <a:gd name="T77" fmla="*/ 74 h 484"/>
              <a:gd name="T78" fmla="*/ 86 w 570"/>
              <a:gd name="T79" fmla="*/ 88 h 4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570" h="484">
                <a:moveTo>
                  <a:pt x="86" y="88"/>
                </a:moveTo>
                <a:lnTo>
                  <a:pt x="86" y="232"/>
                </a:lnTo>
                <a:lnTo>
                  <a:pt x="86" y="232"/>
                </a:lnTo>
                <a:lnTo>
                  <a:pt x="72" y="228"/>
                </a:lnTo>
                <a:lnTo>
                  <a:pt x="58" y="226"/>
                </a:lnTo>
                <a:lnTo>
                  <a:pt x="58" y="226"/>
                </a:lnTo>
                <a:lnTo>
                  <a:pt x="46" y="228"/>
                </a:lnTo>
                <a:lnTo>
                  <a:pt x="36" y="232"/>
                </a:lnTo>
                <a:lnTo>
                  <a:pt x="26" y="236"/>
                </a:lnTo>
                <a:lnTo>
                  <a:pt x="16" y="244"/>
                </a:lnTo>
                <a:lnTo>
                  <a:pt x="10" y="252"/>
                </a:lnTo>
                <a:lnTo>
                  <a:pt x="4" y="264"/>
                </a:lnTo>
                <a:lnTo>
                  <a:pt x="0" y="274"/>
                </a:lnTo>
                <a:lnTo>
                  <a:pt x="0" y="286"/>
                </a:lnTo>
                <a:lnTo>
                  <a:pt x="0" y="286"/>
                </a:lnTo>
                <a:lnTo>
                  <a:pt x="0" y="298"/>
                </a:lnTo>
                <a:lnTo>
                  <a:pt x="4" y="310"/>
                </a:lnTo>
                <a:lnTo>
                  <a:pt x="10" y="320"/>
                </a:lnTo>
                <a:lnTo>
                  <a:pt x="16" y="328"/>
                </a:lnTo>
                <a:lnTo>
                  <a:pt x="26" y="336"/>
                </a:lnTo>
                <a:lnTo>
                  <a:pt x="36" y="340"/>
                </a:lnTo>
                <a:lnTo>
                  <a:pt x="46" y="344"/>
                </a:lnTo>
                <a:lnTo>
                  <a:pt x="58" y="346"/>
                </a:lnTo>
                <a:lnTo>
                  <a:pt x="58" y="346"/>
                </a:lnTo>
                <a:lnTo>
                  <a:pt x="72" y="344"/>
                </a:lnTo>
                <a:lnTo>
                  <a:pt x="86" y="342"/>
                </a:lnTo>
                <a:lnTo>
                  <a:pt x="86" y="484"/>
                </a:lnTo>
                <a:lnTo>
                  <a:pt x="482" y="484"/>
                </a:lnTo>
                <a:lnTo>
                  <a:pt x="482" y="342"/>
                </a:lnTo>
                <a:lnTo>
                  <a:pt x="482" y="342"/>
                </a:lnTo>
                <a:lnTo>
                  <a:pt x="498" y="344"/>
                </a:lnTo>
                <a:lnTo>
                  <a:pt x="510" y="346"/>
                </a:lnTo>
                <a:lnTo>
                  <a:pt x="510" y="346"/>
                </a:lnTo>
                <a:lnTo>
                  <a:pt x="522" y="344"/>
                </a:lnTo>
                <a:lnTo>
                  <a:pt x="534" y="340"/>
                </a:lnTo>
                <a:lnTo>
                  <a:pt x="544" y="336"/>
                </a:lnTo>
                <a:lnTo>
                  <a:pt x="552" y="328"/>
                </a:lnTo>
                <a:lnTo>
                  <a:pt x="560" y="320"/>
                </a:lnTo>
                <a:lnTo>
                  <a:pt x="564" y="310"/>
                </a:lnTo>
                <a:lnTo>
                  <a:pt x="568" y="298"/>
                </a:lnTo>
                <a:lnTo>
                  <a:pt x="570" y="286"/>
                </a:lnTo>
                <a:lnTo>
                  <a:pt x="570" y="286"/>
                </a:lnTo>
                <a:lnTo>
                  <a:pt x="568" y="274"/>
                </a:lnTo>
                <a:lnTo>
                  <a:pt x="564" y="264"/>
                </a:lnTo>
                <a:lnTo>
                  <a:pt x="560" y="252"/>
                </a:lnTo>
                <a:lnTo>
                  <a:pt x="552" y="244"/>
                </a:lnTo>
                <a:lnTo>
                  <a:pt x="544" y="236"/>
                </a:lnTo>
                <a:lnTo>
                  <a:pt x="534" y="232"/>
                </a:lnTo>
                <a:lnTo>
                  <a:pt x="522" y="228"/>
                </a:lnTo>
                <a:lnTo>
                  <a:pt x="510" y="226"/>
                </a:lnTo>
                <a:lnTo>
                  <a:pt x="510" y="226"/>
                </a:lnTo>
                <a:lnTo>
                  <a:pt x="498" y="228"/>
                </a:lnTo>
                <a:lnTo>
                  <a:pt x="482" y="232"/>
                </a:lnTo>
                <a:lnTo>
                  <a:pt x="482" y="88"/>
                </a:lnTo>
                <a:lnTo>
                  <a:pt x="340" y="88"/>
                </a:lnTo>
                <a:lnTo>
                  <a:pt x="340" y="88"/>
                </a:lnTo>
                <a:lnTo>
                  <a:pt x="342" y="74"/>
                </a:lnTo>
                <a:lnTo>
                  <a:pt x="344" y="60"/>
                </a:lnTo>
                <a:lnTo>
                  <a:pt x="344" y="60"/>
                </a:lnTo>
                <a:lnTo>
                  <a:pt x="342" y="48"/>
                </a:lnTo>
                <a:lnTo>
                  <a:pt x="338" y="38"/>
                </a:lnTo>
                <a:lnTo>
                  <a:pt x="334" y="28"/>
                </a:lnTo>
                <a:lnTo>
                  <a:pt x="326" y="18"/>
                </a:lnTo>
                <a:lnTo>
                  <a:pt x="318" y="12"/>
                </a:lnTo>
                <a:lnTo>
                  <a:pt x="308" y="6"/>
                </a:lnTo>
                <a:lnTo>
                  <a:pt x="296" y="2"/>
                </a:lnTo>
                <a:lnTo>
                  <a:pt x="284" y="0"/>
                </a:lnTo>
                <a:lnTo>
                  <a:pt x="284" y="0"/>
                </a:lnTo>
                <a:lnTo>
                  <a:pt x="272" y="2"/>
                </a:lnTo>
                <a:lnTo>
                  <a:pt x="262" y="6"/>
                </a:lnTo>
                <a:lnTo>
                  <a:pt x="252" y="12"/>
                </a:lnTo>
                <a:lnTo>
                  <a:pt x="242" y="18"/>
                </a:lnTo>
                <a:lnTo>
                  <a:pt x="234" y="28"/>
                </a:lnTo>
                <a:lnTo>
                  <a:pt x="230" y="38"/>
                </a:lnTo>
                <a:lnTo>
                  <a:pt x="226" y="48"/>
                </a:lnTo>
                <a:lnTo>
                  <a:pt x="224" y="60"/>
                </a:lnTo>
                <a:lnTo>
                  <a:pt x="224" y="60"/>
                </a:lnTo>
                <a:lnTo>
                  <a:pt x="226" y="74"/>
                </a:lnTo>
                <a:lnTo>
                  <a:pt x="230" y="88"/>
                </a:lnTo>
                <a:lnTo>
                  <a:pt x="86" y="88"/>
                </a:lnTo>
                <a:close/>
              </a:path>
            </a:pathLst>
          </a:custGeom>
          <a:solidFill>
            <a:srgbClr val="FF9933"/>
          </a:solidFill>
          <a:ln w="38100">
            <a:solidFill>
              <a:srgbClr val="000000"/>
            </a:solidFill>
            <a:prstDash val="solid"/>
            <a:round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31" name="Freeform 20"/>
          <p:cNvSpPr>
            <a:spLocks/>
          </p:cNvSpPr>
          <p:nvPr/>
        </p:nvSpPr>
        <p:spPr bwMode="auto">
          <a:xfrm rot="16200000" flipH="1">
            <a:off x="8066577" y="2560602"/>
            <a:ext cx="1212626" cy="1029668"/>
          </a:xfrm>
          <a:custGeom>
            <a:avLst/>
            <a:gdLst>
              <a:gd name="T0" fmla="*/ 86 w 570"/>
              <a:gd name="T1" fmla="*/ 232 h 484"/>
              <a:gd name="T2" fmla="*/ 72 w 570"/>
              <a:gd name="T3" fmla="*/ 228 h 484"/>
              <a:gd name="T4" fmla="*/ 58 w 570"/>
              <a:gd name="T5" fmla="*/ 226 h 484"/>
              <a:gd name="T6" fmla="*/ 36 w 570"/>
              <a:gd name="T7" fmla="*/ 232 h 484"/>
              <a:gd name="T8" fmla="*/ 16 w 570"/>
              <a:gd name="T9" fmla="*/ 244 h 484"/>
              <a:gd name="T10" fmla="*/ 4 w 570"/>
              <a:gd name="T11" fmla="*/ 264 h 484"/>
              <a:gd name="T12" fmla="*/ 0 w 570"/>
              <a:gd name="T13" fmla="*/ 286 h 484"/>
              <a:gd name="T14" fmla="*/ 0 w 570"/>
              <a:gd name="T15" fmla="*/ 298 h 484"/>
              <a:gd name="T16" fmla="*/ 10 w 570"/>
              <a:gd name="T17" fmla="*/ 320 h 484"/>
              <a:gd name="T18" fmla="*/ 26 w 570"/>
              <a:gd name="T19" fmla="*/ 336 h 484"/>
              <a:gd name="T20" fmla="*/ 46 w 570"/>
              <a:gd name="T21" fmla="*/ 344 h 484"/>
              <a:gd name="T22" fmla="*/ 58 w 570"/>
              <a:gd name="T23" fmla="*/ 346 h 484"/>
              <a:gd name="T24" fmla="*/ 86 w 570"/>
              <a:gd name="T25" fmla="*/ 342 h 484"/>
              <a:gd name="T26" fmla="*/ 482 w 570"/>
              <a:gd name="T27" fmla="*/ 484 h 484"/>
              <a:gd name="T28" fmla="*/ 482 w 570"/>
              <a:gd name="T29" fmla="*/ 342 h 484"/>
              <a:gd name="T30" fmla="*/ 510 w 570"/>
              <a:gd name="T31" fmla="*/ 346 h 484"/>
              <a:gd name="T32" fmla="*/ 522 w 570"/>
              <a:gd name="T33" fmla="*/ 344 h 484"/>
              <a:gd name="T34" fmla="*/ 544 w 570"/>
              <a:gd name="T35" fmla="*/ 336 h 484"/>
              <a:gd name="T36" fmla="*/ 560 w 570"/>
              <a:gd name="T37" fmla="*/ 320 h 484"/>
              <a:gd name="T38" fmla="*/ 568 w 570"/>
              <a:gd name="T39" fmla="*/ 298 h 484"/>
              <a:gd name="T40" fmla="*/ 570 w 570"/>
              <a:gd name="T41" fmla="*/ 286 h 484"/>
              <a:gd name="T42" fmla="*/ 564 w 570"/>
              <a:gd name="T43" fmla="*/ 264 h 484"/>
              <a:gd name="T44" fmla="*/ 552 w 570"/>
              <a:gd name="T45" fmla="*/ 244 h 484"/>
              <a:gd name="T46" fmla="*/ 534 w 570"/>
              <a:gd name="T47" fmla="*/ 232 h 484"/>
              <a:gd name="T48" fmla="*/ 510 w 570"/>
              <a:gd name="T49" fmla="*/ 226 h 484"/>
              <a:gd name="T50" fmla="*/ 498 w 570"/>
              <a:gd name="T51" fmla="*/ 228 h 484"/>
              <a:gd name="T52" fmla="*/ 482 w 570"/>
              <a:gd name="T53" fmla="*/ 88 h 484"/>
              <a:gd name="T54" fmla="*/ 340 w 570"/>
              <a:gd name="T55" fmla="*/ 88 h 484"/>
              <a:gd name="T56" fmla="*/ 344 w 570"/>
              <a:gd name="T57" fmla="*/ 60 h 484"/>
              <a:gd name="T58" fmla="*/ 342 w 570"/>
              <a:gd name="T59" fmla="*/ 48 h 484"/>
              <a:gd name="T60" fmla="*/ 334 w 570"/>
              <a:gd name="T61" fmla="*/ 28 h 484"/>
              <a:gd name="T62" fmla="*/ 318 w 570"/>
              <a:gd name="T63" fmla="*/ 12 h 484"/>
              <a:gd name="T64" fmla="*/ 296 w 570"/>
              <a:gd name="T65" fmla="*/ 2 h 484"/>
              <a:gd name="T66" fmla="*/ 284 w 570"/>
              <a:gd name="T67" fmla="*/ 0 h 484"/>
              <a:gd name="T68" fmla="*/ 262 w 570"/>
              <a:gd name="T69" fmla="*/ 6 h 484"/>
              <a:gd name="T70" fmla="*/ 242 w 570"/>
              <a:gd name="T71" fmla="*/ 18 h 484"/>
              <a:gd name="T72" fmla="*/ 230 w 570"/>
              <a:gd name="T73" fmla="*/ 38 h 484"/>
              <a:gd name="T74" fmla="*/ 224 w 570"/>
              <a:gd name="T75" fmla="*/ 60 h 484"/>
              <a:gd name="T76" fmla="*/ 226 w 570"/>
              <a:gd name="T77" fmla="*/ 74 h 484"/>
              <a:gd name="T78" fmla="*/ 86 w 570"/>
              <a:gd name="T79" fmla="*/ 88 h 4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570" h="484">
                <a:moveTo>
                  <a:pt x="86" y="88"/>
                </a:moveTo>
                <a:lnTo>
                  <a:pt x="86" y="232"/>
                </a:lnTo>
                <a:lnTo>
                  <a:pt x="86" y="232"/>
                </a:lnTo>
                <a:lnTo>
                  <a:pt x="72" y="228"/>
                </a:lnTo>
                <a:lnTo>
                  <a:pt x="58" y="226"/>
                </a:lnTo>
                <a:lnTo>
                  <a:pt x="58" y="226"/>
                </a:lnTo>
                <a:lnTo>
                  <a:pt x="46" y="228"/>
                </a:lnTo>
                <a:lnTo>
                  <a:pt x="36" y="232"/>
                </a:lnTo>
                <a:lnTo>
                  <a:pt x="26" y="236"/>
                </a:lnTo>
                <a:lnTo>
                  <a:pt x="16" y="244"/>
                </a:lnTo>
                <a:lnTo>
                  <a:pt x="10" y="252"/>
                </a:lnTo>
                <a:lnTo>
                  <a:pt x="4" y="264"/>
                </a:lnTo>
                <a:lnTo>
                  <a:pt x="0" y="274"/>
                </a:lnTo>
                <a:lnTo>
                  <a:pt x="0" y="286"/>
                </a:lnTo>
                <a:lnTo>
                  <a:pt x="0" y="286"/>
                </a:lnTo>
                <a:lnTo>
                  <a:pt x="0" y="298"/>
                </a:lnTo>
                <a:lnTo>
                  <a:pt x="4" y="310"/>
                </a:lnTo>
                <a:lnTo>
                  <a:pt x="10" y="320"/>
                </a:lnTo>
                <a:lnTo>
                  <a:pt x="16" y="328"/>
                </a:lnTo>
                <a:lnTo>
                  <a:pt x="26" y="336"/>
                </a:lnTo>
                <a:lnTo>
                  <a:pt x="36" y="340"/>
                </a:lnTo>
                <a:lnTo>
                  <a:pt x="46" y="344"/>
                </a:lnTo>
                <a:lnTo>
                  <a:pt x="58" y="346"/>
                </a:lnTo>
                <a:lnTo>
                  <a:pt x="58" y="346"/>
                </a:lnTo>
                <a:lnTo>
                  <a:pt x="72" y="344"/>
                </a:lnTo>
                <a:lnTo>
                  <a:pt x="86" y="342"/>
                </a:lnTo>
                <a:lnTo>
                  <a:pt x="86" y="484"/>
                </a:lnTo>
                <a:lnTo>
                  <a:pt x="482" y="484"/>
                </a:lnTo>
                <a:lnTo>
                  <a:pt x="482" y="342"/>
                </a:lnTo>
                <a:lnTo>
                  <a:pt x="482" y="342"/>
                </a:lnTo>
                <a:lnTo>
                  <a:pt x="498" y="344"/>
                </a:lnTo>
                <a:lnTo>
                  <a:pt x="510" y="346"/>
                </a:lnTo>
                <a:lnTo>
                  <a:pt x="510" y="346"/>
                </a:lnTo>
                <a:lnTo>
                  <a:pt x="522" y="344"/>
                </a:lnTo>
                <a:lnTo>
                  <a:pt x="534" y="340"/>
                </a:lnTo>
                <a:lnTo>
                  <a:pt x="544" y="336"/>
                </a:lnTo>
                <a:lnTo>
                  <a:pt x="552" y="328"/>
                </a:lnTo>
                <a:lnTo>
                  <a:pt x="560" y="320"/>
                </a:lnTo>
                <a:lnTo>
                  <a:pt x="564" y="310"/>
                </a:lnTo>
                <a:lnTo>
                  <a:pt x="568" y="298"/>
                </a:lnTo>
                <a:lnTo>
                  <a:pt x="570" y="286"/>
                </a:lnTo>
                <a:lnTo>
                  <a:pt x="570" y="286"/>
                </a:lnTo>
                <a:lnTo>
                  <a:pt x="568" y="274"/>
                </a:lnTo>
                <a:lnTo>
                  <a:pt x="564" y="264"/>
                </a:lnTo>
                <a:lnTo>
                  <a:pt x="560" y="252"/>
                </a:lnTo>
                <a:lnTo>
                  <a:pt x="552" y="244"/>
                </a:lnTo>
                <a:lnTo>
                  <a:pt x="544" y="236"/>
                </a:lnTo>
                <a:lnTo>
                  <a:pt x="534" y="232"/>
                </a:lnTo>
                <a:lnTo>
                  <a:pt x="522" y="228"/>
                </a:lnTo>
                <a:lnTo>
                  <a:pt x="510" y="226"/>
                </a:lnTo>
                <a:lnTo>
                  <a:pt x="510" y="226"/>
                </a:lnTo>
                <a:lnTo>
                  <a:pt x="498" y="228"/>
                </a:lnTo>
                <a:lnTo>
                  <a:pt x="482" y="232"/>
                </a:lnTo>
                <a:lnTo>
                  <a:pt x="482" y="88"/>
                </a:lnTo>
                <a:lnTo>
                  <a:pt x="340" y="88"/>
                </a:lnTo>
                <a:lnTo>
                  <a:pt x="340" y="88"/>
                </a:lnTo>
                <a:lnTo>
                  <a:pt x="342" y="74"/>
                </a:lnTo>
                <a:lnTo>
                  <a:pt x="344" y="60"/>
                </a:lnTo>
                <a:lnTo>
                  <a:pt x="344" y="60"/>
                </a:lnTo>
                <a:lnTo>
                  <a:pt x="342" y="48"/>
                </a:lnTo>
                <a:lnTo>
                  <a:pt x="338" y="38"/>
                </a:lnTo>
                <a:lnTo>
                  <a:pt x="334" y="28"/>
                </a:lnTo>
                <a:lnTo>
                  <a:pt x="326" y="18"/>
                </a:lnTo>
                <a:lnTo>
                  <a:pt x="318" y="12"/>
                </a:lnTo>
                <a:lnTo>
                  <a:pt x="308" y="6"/>
                </a:lnTo>
                <a:lnTo>
                  <a:pt x="296" y="2"/>
                </a:lnTo>
                <a:lnTo>
                  <a:pt x="284" y="0"/>
                </a:lnTo>
                <a:lnTo>
                  <a:pt x="284" y="0"/>
                </a:lnTo>
                <a:lnTo>
                  <a:pt x="272" y="2"/>
                </a:lnTo>
                <a:lnTo>
                  <a:pt x="262" y="6"/>
                </a:lnTo>
                <a:lnTo>
                  <a:pt x="252" y="12"/>
                </a:lnTo>
                <a:lnTo>
                  <a:pt x="242" y="18"/>
                </a:lnTo>
                <a:lnTo>
                  <a:pt x="234" y="28"/>
                </a:lnTo>
                <a:lnTo>
                  <a:pt x="230" y="38"/>
                </a:lnTo>
                <a:lnTo>
                  <a:pt x="226" y="48"/>
                </a:lnTo>
                <a:lnTo>
                  <a:pt x="224" y="60"/>
                </a:lnTo>
                <a:lnTo>
                  <a:pt x="224" y="60"/>
                </a:lnTo>
                <a:lnTo>
                  <a:pt x="226" y="74"/>
                </a:lnTo>
                <a:lnTo>
                  <a:pt x="230" y="88"/>
                </a:lnTo>
                <a:lnTo>
                  <a:pt x="86" y="88"/>
                </a:lnTo>
                <a:close/>
              </a:path>
            </a:pathLst>
          </a:custGeom>
          <a:solidFill>
            <a:srgbClr val="FF9933"/>
          </a:solidFill>
          <a:ln w="38100">
            <a:solidFill>
              <a:srgbClr val="000000"/>
            </a:solidFill>
            <a:prstDash val="solid"/>
            <a:round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32" name="Freeform 8"/>
          <p:cNvSpPr>
            <a:spLocks/>
          </p:cNvSpPr>
          <p:nvPr/>
        </p:nvSpPr>
        <p:spPr bwMode="auto">
          <a:xfrm rot="16200000" flipH="1">
            <a:off x="8249535" y="1720273"/>
            <a:ext cx="842456" cy="1025414"/>
          </a:xfrm>
          <a:custGeom>
            <a:avLst/>
            <a:gdLst>
              <a:gd name="T0" fmla="*/ 0 w 396"/>
              <a:gd name="T1" fmla="*/ 232 h 482"/>
              <a:gd name="T2" fmla="*/ 18 w 396"/>
              <a:gd name="T3" fmla="*/ 226 h 482"/>
              <a:gd name="T4" fmla="*/ 36 w 396"/>
              <a:gd name="T5" fmla="*/ 224 h 482"/>
              <a:gd name="T6" fmla="*/ 58 w 396"/>
              <a:gd name="T7" fmla="*/ 230 h 482"/>
              <a:gd name="T8" fmla="*/ 78 w 396"/>
              <a:gd name="T9" fmla="*/ 242 h 482"/>
              <a:gd name="T10" fmla="*/ 90 w 396"/>
              <a:gd name="T11" fmla="*/ 262 h 482"/>
              <a:gd name="T12" fmla="*/ 94 w 396"/>
              <a:gd name="T13" fmla="*/ 284 h 482"/>
              <a:gd name="T14" fmla="*/ 94 w 396"/>
              <a:gd name="T15" fmla="*/ 296 h 482"/>
              <a:gd name="T16" fmla="*/ 84 w 396"/>
              <a:gd name="T17" fmla="*/ 318 h 482"/>
              <a:gd name="T18" fmla="*/ 68 w 396"/>
              <a:gd name="T19" fmla="*/ 334 h 482"/>
              <a:gd name="T20" fmla="*/ 48 w 396"/>
              <a:gd name="T21" fmla="*/ 342 h 482"/>
              <a:gd name="T22" fmla="*/ 36 w 396"/>
              <a:gd name="T23" fmla="*/ 344 h 482"/>
              <a:gd name="T24" fmla="*/ 0 w 396"/>
              <a:gd name="T25" fmla="*/ 338 h 482"/>
              <a:gd name="T26" fmla="*/ 396 w 396"/>
              <a:gd name="T27" fmla="*/ 482 h 482"/>
              <a:gd name="T28" fmla="*/ 396 w 396"/>
              <a:gd name="T29" fmla="*/ 338 h 482"/>
              <a:gd name="T30" fmla="*/ 360 w 396"/>
              <a:gd name="T31" fmla="*/ 344 h 482"/>
              <a:gd name="T32" fmla="*/ 348 w 396"/>
              <a:gd name="T33" fmla="*/ 342 h 482"/>
              <a:gd name="T34" fmla="*/ 326 w 396"/>
              <a:gd name="T35" fmla="*/ 334 h 482"/>
              <a:gd name="T36" fmla="*/ 310 w 396"/>
              <a:gd name="T37" fmla="*/ 318 h 482"/>
              <a:gd name="T38" fmla="*/ 302 w 396"/>
              <a:gd name="T39" fmla="*/ 296 h 482"/>
              <a:gd name="T40" fmla="*/ 300 w 396"/>
              <a:gd name="T41" fmla="*/ 284 h 482"/>
              <a:gd name="T42" fmla="*/ 306 w 396"/>
              <a:gd name="T43" fmla="*/ 262 h 482"/>
              <a:gd name="T44" fmla="*/ 318 w 396"/>
              <a:gd name="T45" fmla="*/ 242 h 482"/>
              <a:gd name="T46" fmla="*/ 336 w 396"/>
              <a:gd name="T47" fmla="*/ 230 h 482"/>
              <a:gd name="T48" fmla="*/ 360 w 396"/>
              <a:gd name="T49" fmla="*/ 224 h 482"/>
              <a:gd name="T50" fmla="*/ 376 w 396"/>
              <a:gd name="T51" fmla="*/ 226 h 482"/>
              <a:gd name="T52" fmla="*/ 396 w 396"/>
              <a:gd name="T53" fmla="*/ 86 h 482"/>
              <a:gd name="T54" fmla="*/ 252 w 396"/>
              <a:gd name="T55" fmla="*/ 86 h 482"/>
              <a:gd name="T56" fmla="*/ 256 w 396"/>
              <a:gd name="T57" fmla="*/ 58 h 482"/>
              <a:gd name="T58" fmla="*/ 256 w 396"/>
              <a:gd name="T59" fmla="*/ 46 h 482"/>
              <a:gd name="T60" fmla="*/ 246 w 396"/>
              <a:gd name="T61" fmla="*/ 26 h 482"/>
              <a:gd name="T62" fmla="*/ 230 w 396"/>
              <a:gd name="T63" fmla="*/ 10 h 482"/>
              <a:gd name="T64" fmla="*/ 210 w 396"/>
              <a:gd name="T65" fmla="*/ 0 h 482"/>
              <a:gd name="T66" fmla="*/ 198 w 396"/>
              <a:gd name="T67" fmla="*/ 0 h 482"/>
              <a:gd name="T68" fmla="*/ 174 w 396"/>
              <a:gd name="T69" fmla="*/ 4 h 482"/>
              <a:gd name="T70" fmla="*/ 156 w 396"/>
              <a:gd name="T71" fmla="*/ 16 h 482"/>
              <a:gd name="T72" fmla="*/ 142 w 396"/>
              <a:gd name="T73" fmla="*/ 36 h 482"/>
              <a:gd name="T74" fmla="*/ 138 w 396"/>
              <a:gd name="T75" fmla="*/ 58 h 482"/>
              <a:gd name="T76" fmla="*/ 140 w 396"/>
              <a:gd name="T77" fmla="*/ 72 h 482"/>
              <a:gd name="T78" fmla="*/ 0 w 396"/>
              <a:gd name="T79" fmla="*/ 86 h 4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396" h="482">
                <a:moveTo>
                  <a:pt x="0" y="86"/>
                </a:moveTo>
                <a:lnTo>
                  <a:pt x="0" y="232"/>
                </a:lnTo>
                <a:lnTo>
                  <a:pt x="0" y="232"/>
                </a:lnTo>
                <a:lnTo>
                  <a:pt x="18" y="226"/>
                </a:lnTo>
                <a:lnTo>
                  <a:pt x="36" y="224"/>
                </a:lnTo>
                <a:lnTo>
                  <a:pt x="36" y="224"/>
                </a:lnTo>
                <a:lnTo>
                  <a:pt x="48" y="226"/>
                </a:lnTo>
                <a:lnTo>
                  <a:pt x="58" y="230"/>
                </a:lnTo>
                <a:lnTo>
                  <a:pt x="68" y="236"/>
                </a:lnTo>
                <a:lnTo>
                  <a:pt x="78" y="242"/>
                </a:lnTo>
                <a:lnTo>
                  <a:pt x="84" y="252"/>
                </a:lnTo>
                <a:lnTo>
                  <a:pt x="90" y="262"/>
                </a:lnTo>
                <a:lnTo>
                  <a:pt x="94" y="272"/>
                </a:lnTo>
                <a:lnTo>
                  <a:pt x="94" y="284"/>
                </a:lnTo>
                <a:lnTo>
                  <a:pt x="94" y="284"/>
                </a:lnTo>
                <a:lnTo>
                  <a:pt x="94" y="296"/>
                </a:lnTo>
                <a:lnTo>
                  <a:pt x="90" y="308"/>
                </a:lnTo>
                <a:lnTo>
                  <a:pt x="84" y="318"/>
                </a:lnTo>
                <a:lnTo>
                  <a:pt x="78" y="326"/>
                </a:lnTo>
                <a:lnTo>
                  <a:pt x="68" y="334"/>
                </a:lnTo>
                <a:lnTo>
                  <a:pt x="58" y="340"/>
                </a:lnTo>
                <a:lnTo>
                  <a:pt x="48" y="342"/>
                </a:lnTo>
                <a:lnTo>
                  <a:pt x="36" y="344"/>
                </a:lnTo>
                <a:lnTo>
                  <a:pt x="36" y="344"/>
                </a:lnTo>
                <a:lnTo>
                  <a:pt x="18" y="342"/>
                </a:lnTo>
                <a:lnTo>
                  <a:pt x="0" y="338"/>
                </a:lnTo>
                <a:lnTo>
                  <a:pt x="0" y="482"/>
                </a:lnTo>
                <a:lnTo>
                  <a:pt x="396" y="482"/>
                </a:lnTo>
                <a:lnTo>
                  <a:pt x="396" y="338"/>
                </a:lnTo>
                <a:lnTo>
                  <a:pt x="396" y="338"/>
                </a:lnTo>
                <a:lnTo>
                  <a:pt x="376" y="342"/>
                </a:lnTo>
                <a:lnTo>
                  <a:pt x="360" y="344"/>
                </a:lnTo>
                <a:lnTo>
                  <a:pt x="360" y="344"/>
                </a:lnTo>
                <a:lnTo>
                  <a:pt x="348" y="342"/>
                </a:lnTo>
                <a:lnTo>
                  <a:pt x="336" y="340"/>
                </a:lnTo>
                <a:lnTo>
                  <a:pt x="326" y="334"/>
                </a:lnTo>
                <a:lnTo>
                  <a:pt x="318" y="326"/>
                </a:lnTo>
                <a:lnTo>
                  <a:pt x="310" y="318"/>
                </a:lnTo>
                <a:lnTo>
                  <a:pt x="306" y="308"/>
                </a:lnTo>
                <a:lnTo>
                  <a:pt x="302" y="296"/>
                </a:lnTo>
                <a:lnTo>
                  <a:pt x="300" y="284"/>
                </a:lnTo>
                <a:lnTo>
                  <a:pt x="300" y="284"/>
                </a:lnTo>
                <a:lnTo>
                  <a:pt x="302" y="272"/>
                </a:lnTo>
                <a:lnTo>
                  <a:pt x="306" y="262"/>
                </a:lnTo>
                <a:lnTo>
                  <a:pt x="310" y="252"/>
                </a:lnTo>
                <a:lnTo>
                  <a:pt x="318" y="242"/>
                </a:lnTo>
                <a:lnTo>
                  <a:pt x="326" y="236"/>
                </a:lnTo>
                <a:lnTo>
                  <a:pt x="336" y="230"/>
                </a:lnTo>
                <a:lnTo>
                  <a:pt x="348" y="226"/>
                </a:lnTo>
                <a:lnTo>
                  <a:pt x="360" y="224"/>
                </a:lnTo>
                <a:lnTo>
                  <a:pt x="360" y="224"/>
                </a:lnTo>
                <a:lnTo>
                  <a:pt x="376" y="226"/>
                </a:lnTo>
                <a:lnTo>
                  <a:pt x="396" y="232"/>
                </a:lnTo>
                <a:lnTo>
                  <a:pt x="396" y="86"/>
                </a:lnTo>
                <a:lnTo>
                  <a:pt x="252" y="86"/>
                </a:lnTo>
                <a:lnTo>
                  <a:pt x="252" y="86"/>
                </a:lnTo>
                <a:lnTo>
                  <a:pt x="256" y="72"/>
                </a:lnTo>
                <a:lnTo>
                  <a:pt x="256" y="58"/>
                </a:lnTo>
                <a:lnTo>
                  <a:pt x="256" y="58"/>
                </a:lnTo>
                <a:lnTo>
                  <a:pt x="256" y="46"/>
                </a:lnTo>
                <a:lnTo>
                  <a:pt x="252" y="36"/>
                </a:lnTo>
                <a:lnTo>
                  <a:pt x="246" y="26"/>
                </a:lnTo>
                <a:lnTo>
                  <a:pt x="240" y="16"/>
                </a:lnTo>
                <a:lnTo>
                  <a:pt x="230" y="10"/>
                </a:lnTo>
                <a:lnTo>
                  <a:pt x="220" y="4"/>
                </a:lnTo>
                <a:lnTo>
                  <a:pt x="210" y="0"/>
                </a:lnTo>
                <a:lnTo>
                  <a:pt x="198" y="0"/>
                </a:lnTo>
                <a:lnTo>
                  <a:pt x="198" y="0"/>
                </a:lnTo>
                <a:lnTo>
                  <a:pt x="186" y="0"/>
                </a:lnTo>
                <a:lnTo>
                  <a:pt x="174" y="4"/>
                </a:lnTo>
                <a:lnTo>
                  <a:pt x="164" y="10"/>
                </a:lnTo>
                <a:lnTo>
                  <a:pt x="156" y="16"/>
                </a:lnTo>
                <a:lnTo>
                  <a:pt x="148" y="26"/>
                </a:lnTo>
                <a:lnTo>
                  <a:pt x="142" y="36"/>
                </a:lnTo>
                <a:lnTo>
                  <a:pt x="140" y="46"/>
                </a:lnTo>
                <a:lnTo>
                  <a:pt x="138" y="58"/>
                </a:lnTo>
                <a:lnTo>
                  <a:pt x="138" y="58"/>
                </a:lnTo>
                <a:lnTo>
                  <a:pt x="140" y="72"/>
                </a:lnTo>
                <a:lnTo>
                  <a:pt x="142" y="86"/>
                </a:lnTo>
                <a:lnTo>
                  <a:pt x="0" y="86"/>
                </a:lnTo>
                <a:close/>
              </a:path>
            </a:pathLst>
          </a:custGeom>
          <a:solidFill>
            <a:srgbClr val="FF9933"/>
          </a:solidFill>
          <a:ln w="38100">
            <a:solidFill>
              <a:srgbClr val="000000"/>
            </a:solidFill>
            <a:prstDash val="solid"/>
            <a:round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33" name="Freeform 14"/>
          <p:cNvSpPr>
            <a:spLocks/>
          </p:cNvSpPr>
          <p:nvPr/>
        </p:nvSpPr>
        <p:spPr bwMode="auto">
          <a:xfrm rot="16200000" flipH="1">
            <a:off x="8345268" y="3496664"/>
            <a:ext cx="842456" cy="842456"/>
          </a:xfrm>
          <a:custGeom>
            <a:avLst/>
            <a:gdLst>
              <a:gd name="T0" fmla="*/ 0 w 396"/>
              <a:gd name="T1" fmla="*/ 146 h 396"/>
              <a:gd name="T2" fmla="*/ 18 w 396"/>
              <a:gd name="T3" fmla="*/ 140 h 396"/>
              <a:gd name="T4" fmla="*/ 36 w 396"/>
              <a:gd name="T5" fmla="*/ 138 h 396"/>
              <a:gd name="T6" fmla="*/ 58 w 396"/>
              <a:gd name="T7" fmla="*/ 144 h 396"/>
              <a:gd name="T8" fmla="*/ 78 w 396"/>
              <a:gd name="T9" fmla="*/ 156 h 396"/>
              <a:gd name="T10" fmla="*/ 90 w 396"/>
              <a:gd name="T11" fmla="*/ 176 h 396"/>
              <a:gd name="T12" fmla="*/ 94 w 396"/>
              <a:gd name="T13" fmla="*/ 198 h 396"/>
              <a:gd name="T14" fmla="*/ 94 w 396"/>
              <a:gd name="T15" fmla="*/ 210 h 396"/>
              <a:gd name="T16" fmla="*/ 84 w 396"/>
              <a:gd name="T17" fmla="*/ 232 h 396"/>
              <a:gd name="T18" fmla="*/ 68 w 396"/>
              <a:gd name="T19" fmla="*/ 248 h 396"/>
              <a:gd name="T20" fmla="*/ 48 w 396"/>
              <a:gd name="T21" fmla="*/ 256 h 396"/>
              <a:gd name="T22" fmla="*/ 36 w 396"/>
              <a:gd name="T23" fmla="*/ 258 h 396"/>
              <a:gd name="T24" fmla="*/ 0 w 396"/>
              <a:gd name="T25" fmla="*/ 252 h 396"/>
              <a:gd name="T26" fmla="*/ 396 w 396"/>
              <a:gd name="T27" fmla="*/ 396 h 396"/>
              <a:gd name="T28" fmla="*/ 396 w 396"/>
              <a:gd name="T29" fmla="*/ 252 h 396"/>
              <a:gd name="T30" fmla="*/ 360 w 396"/>
              <a:gd name="T31" fmla="*/ 258 h 396"/>
              <a:gd name="T32" fmla="*/ 348 w 396"/>
              <a:gd name="T33" fmla="*/ 256 h 396"/>
              <a:gd name="T34" fmla="*/ 326 w 396"/>
              <a:gd name="T35" fmla="*/ 248 h 396"/>
              <a:gd name="T36" fmla="*/ 310 w 396"/>
              <a:gd name="T37" fmla="*/ 232 h 396"/>
              <a:gd name="T38" fmla="*/ 302 w 396"/>
              <a:gd name="T39" fmla="*/ 210 h 396"/>
              <a:gd name="T40" fmla="*/ 300 w 396"/>
              <a:gd name="T41" fmla="*/ 198 h 396"/>
              <a:gd name="T42" fmla="*/ 306 w 396"/>
              <a:gd name="T43" fmla="*/ 176 h 396"/>
              <a:gd name="T44" fmla="*/ 318 w 396"/>
              <a:gd name="T45" fmla="*/ 156 h 396"/>
              <a:gd name="T46" fmla="*/ 338 w 396"/>
              <a:gd name="T47" fmla="*/ 144 h 396"/>
              <a:gd name="T48" fmla="*/ 360 w 396"/>
              <a:gd name="T49" fmla="*/ 138 h 396"/>
              <a:gd name="T50" fmla="*/ 376 w 396"/>
              <a:gd name="T51" fmla="*/ 140 h 396"/>
              <a:gd name="T52" fmla="*/ 396 w 396"/>
              <a:gd name="T53" fmla="*/ 0 h 396"/>
              <a:gd name="T54" fmla="*/ 250 w 396"/>
              <a:gd name="T55" fmla="*/ 0 h 396"/>
              <a:gd name="T56" fmla="*/ 258 w 396"/>
              <a:gd name="T57" fmla="*/ 36 h 396"/>
              <a:gd name="T58" fmla="*/ 256 w 396"/>
              <a:gd name="T59" fmla="*/ 48 h 396"/>
              <a:gd name="T60" fmla="*/ 246 w 396"/>
              <a:gd name="T61" fmla="*/ 70 h 396"/>
              <a:gd name="T62" fmla="*/ 230 w 396"/>
              <a:gd name="T63" fmla="*/ 86 h 396"/>
              <a:gd name="T64" fmla="*/ 210 w 396"/>
              <a:gd name="T65" fmla="*/ 94 h 396"/>
              <a:gd name="T66" fmla="*/ 198 w 396"/>
              <a:gd name="T67" fmla="*/ 96 h 396"/>
              <a:gd name="T68" fmla="*/ 174 w 396"/>
              <a:gd name="T69" fmla="*/ 90 h 396"/>
              <a:gd name="T70" fmla="*/ 156 w 396"/>
              <a:gd name="T71" fmla="*/ 78 h 396"/>
              <a:gd name="T72" fmla="*/ 142 w 396"/>
              <a:gd name="T73" fmla="*/ 58 h 396"/>
              <a:gd name="T74" fmla="*/ 138 w 396"/>
              <a:gd name="T75" fmla="*/ 36 h 396"/>
              <a:gd name="T76" fmla="*/ 140 w 396"/>
              <a:gd name="T77" fmla="*/ 20 h 396"/>
              <a:gd name="T78" fmla="*/ 0 w 396"/>
              <a:gd name="T79" fmla="*/ 0 h 3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396" h="396">
                <a:moveTo>
                  <a:pt x="0" y="0"/>
                </a:moveTo>
                <a:lnTo>
                  <a:pt x="0" y="146"/>
                </a:lnTo>
                <a:lnTo>
                  <a:pt x="0" y="146"/>
                </a:lnTo>
                <a:lnTo>
                  <a:pt x="18" y="140"/>
                </a:lnTo>
                <a:lnTo>
                  <a:pt x="36" y="138"/>
                </a:lnTo>
                <a:lnTo>
                  <a:pt x="36" y="138"/>
                </a:lnTo>
                <a:lnTo>
                  <a:pt x="48" y="140"/>
                </a:lnTo>
                <a:lnTo>
                  <a:pt x="58" y="144"/>
                </a:lnTo>
                <a:lnTo>
                  <a:pt x="68" y="148"/>
                </a:lnTo>
                <a:lnTo>
                  <a:pt x="78" y="156"/>
                </a:lnTo>
                <a:lnTo>
                  <a:pt x="84" y="164"/>
                </a:lnTo>
                <a:lnTo>
                  <a:pt x="90" y="176"/>
                </a:lnTo>
                <a:lnTo>
                  <a:pt x="94" y="186"/>
                </a:lnTo>
                <a:lnTo>
                  <a:pt x="94" y="198"/>
                </a:lnTo>
                <a:lnTo>
                  <a:pt x="94" y="198"/>
                </a:lnTo>
                <a:lnTo>
                  <a:pt x="94" y="210"/>
                </a:lnTo>
                <a:lnTo>
                  <a:pt x="90" y="222"/>
                </a:lnTo>
                <a:lnTo>
                  <a:pt x="84" y="232"/>
                </a:lnTo>
                <a:lnTo>
                  <a:pt x="78" y="240"/>
                </a:lnTo>
                <a:lnTo>
                  <a:pt x="68" y="248"/>
                </a:lnTo>
                <a:lnTo>
                  <a:pt x="58" y="252"/>
                </a:lnTo>
                <a:lnTo>
                  <a:pt x="48" y="256"/>
                </a:lnTo>
                <a:lnTo>
                  <a:pt x="36" y="258"/>
                </a:lnTo>
                <a:lnTo>
                  <a:pt x="36" y="258"/>
                </a:lnTo>
                <a:lnTo>
                  <a:pt x="18" y="256"/>
                </a:lnTo>
                <a:lnTo>
                  <a:pt x="0" y="252"/>
                </a:lnTo>
                <a:lnTo>
                  <a:pt x="0" y="396"/>
                </a:lnTo>
                <a:lnTo>
                  <a:pt x="396" y="396"/>
                </a:lnTo>
                <a:lnTo>
                  <a:pt x="396" y="252"/>
                </a:lnTo>
                <a:lnTo>
                  <a:pt x="396" y="252"/>
                </a:lnTo>
                <a:lnTo>
                  <a:pt x="376" y="256"/>
                </a:lnTo>
                <a:lnTo>
                  <a:pt x="360" y="258"/>
                </a:lnTo>
                <a:lnTo>
                  <a:pt x="360" y="258"/>
                </a:lnTo>
                <a:lnTo>
                  <a:pt x="348" y="256"/>
                </a:lnTo>
                <a:lnTo>
                  <a:pt x="338" y="252"/>
                </a:lnTo>
                <a:lnTo>
                  <a:pt x="326" y="248"/>
                </a:lnTo>
                <a:lnTo>
                  <a:pt x="318" y="240"/>
                </a:lnTo>
                <a:lnTo>
                  <a:pt x="310" y="232"/>
                </a:lnTo>
                <a:lnTo>
                  <a:pt x="306" y="222"/>
                </a:lnTo>
                <a:lnTo>
                  <a:pt x="302" y="210"/>
                </a:lnTo>
                <a:lnTo>
                  <a:pt x="300" y="198"/>
                </a:lnTo>
                <a:lnTo>
                  <a:pt x="300" y="198"/>
                </a:lnTo>
                <a:lnTo>
                  <a:pt x="302" y="186"/>
                </a:lnTo>
                <a:lnTo>
                  <a:pt x="306" y="176"/>
                </a:lnTo>
                <a:lnTo>
                  <a:pt x="310" y="164"/>
                </a:lnTo>
                <a:lnTo>
                  <a:pt x="318" y="156"/>
                </a:lnTo>
                <a:lnTo>
                  <a:pt x="326" y="148"/>
                </a:lnTo>
                <a:lnTo>
                  <a:pt x="338" y="144"/>
                </a:lnTo>
                <a:lnTo>
                  <a:pt x="348" y="140"/>
                </a:lnTo>
                <a:lnTo>
                  <a:pt x="360" y="138"/>
                </a:lnTo>
                <a:lnTo>
                  <a:pt x="360" y="138"/>
                </a:lnTo>
                <a:lnTo>
                  <a:pt x="376" y="140"/>
                </a:lnTo>
                <a:lnTo>
                  <a:pt x="396" y="146"/>
                </a:lnTo>
                <a:lnTo>
                  <a:pt x="396" y="0"/>
                </a:lnTo>
                <a:lnTo>
                  <a:pt x="250" y="0"/>
                </a:lnTo>
                <a:lnTo>
                  <a:pt x="250" y="0"/>
                </a:lnTo>
                <a:lnTo>
                  <a:pt x="256" y="20"/>
                </a:lnTo>
                <a:lnTo>
                  <a:pt x="258" y="36"/>
                </a:lnTo>
                <a:lnTo>
                  <a:pt x="258" y="36"/>
                </a:lnTo>
                <a:lnTo>
                  <a:pt x="256" y="48"/>
                </a:lnTo>
                <a:lnTo>
                  <a:pt x="252" y="58"/>
                </a:lnTo>
                <a:lnTo>
                  <a:pt x="246" y="70"/>
                </a:lnTo>
                <a:lnTo>
                  <a:pt x="240" y="78"/>
                </a:lnTo>
                <a:lnTo>
                  <a:pt x="230" y="86"/>
                </a:lnTo>
                <a:lnTo>
                  <a:pt x="220" y="90"/>
                </a:lnTo>
                <a:lnTo>
                  <a:pt x="210" y="94"/>
                </a:lnTo>
                <a:lnTo>
                  <a:pt x="198" y="96"/>
                </a:lnTo>
                <a:lnTo>
                  <a:pt x="198" y="96"/>
                </a:lnTo>
                <a:lnTo>
                  <a:pt x="186" y="94"/>
                </a:lnTo>
                <a:lnTo>
                  <a:pt x="174" y="90"/>
                </a:lnTo>
                <a:lnTo>
                  <a:pt x="164" y="86"/>
                </a:lnTo>
                <a:lnTo>
                  <a:pt x="156" y="78"/>
                </a:lnTo>
                <a:lnTo>
                  <a:pt x="148" y="70"/>
                </a:lnTo>
                <a:lnTo>
                  <a:pt x="142" y="58"/>
                </a:lnTo>
                <a:lnTo>
                  <a:pt x="140" y="48"/>
                </a:lnTo>
                <a:lnTo>
                  <a:pt x="138" y="36"/>
                </a:lnTo>
                <a:lnTo>
                  <a:pt x="138" y="36"/>
                </a:lnTo>
                <a:lnTo>
                  <a:pt x="140" y="20"/>
                </a:lnTo>
                <a:lnTo>
                  <a:pt x="144" y="0"/>
                </a:lnTo>
                <a:lnTo>
                  <a:pt x="0" y="0"/>
                </a:lnTo>
                <a:close/>
              </a:path>
            </a:pathLst>
          </a:custGeom>
          <a:solidFill>
            <a:srgbClr val="FF9933"/>
          </a:solidFill>
          <a:ln w="38100">
            <a:solidFill>
              <a:srgbClr val="000000"/>
            </a:solidFill>
            <a:prstDash val="solid"/>
            <a:round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34" name="Freeform 20"/>
          <p:cNvSpPr>
            <a:spLocks/>
          </p:cNvSpPr>
          <p:nvPr/>
        </p:nvSpPr>
        <p:spPr bwMode="auto">
          <a:xfrm rot="16200000" flipH="1">
            <a:off x="8066577" y="4221478"/>
            <a:ext cx="1212626" cy="1029668"/>
          </a:xfrm>
          <a:custGeom>
            <a:avLst/>
            <a:gdLst>
              <a:gd name="T0" fmla="*/ 86 w 570"/>
              <a:gd name="T1" fmla="*/ 232 h 484"/>
              <a:gd name="T2" fmla="*/ 72 w 570"/>
              <a:gd name="T3" fmla="*/ 228 h 484"/>
              <a:gd name="T4" fmla="*/ 58 w 570"/>
              <a:gd name="T5" fmla="*/ 226 h 484"/>
              <a:gd name="T6" fmla="*/ 36 w 570"/>
              <a:gd name="T7" fmla="*/ 232 h 484"/>
              <a:gd name="T8" fmla="*/ 16 w 570"/>
              <a:gd name="T9" fmla="*/ 244 h 484"/>
              <a:gd name="T10" fmla="*/ 4 w 570"/>
              <a:gd name="T11" fmla="*/ 264 h 484"/>
              <a:gd name="T12" fmla="*/ 0 w 570"/>
              <a:gd name="T13" fmla="*/ 286 h 484"/>
              <a:gd name="T14" fmla="*/ 0 w 570"/>
              <a:gd name="T15" fmla="*/ 298 h 484"/>
              <a:gd name="T16" fmla="*/ 10 w 570"/>
              <a:gd name="T17" fmla="*/ 320 h 484"/>
              <a:gd name="T18" fmla="*/ 26 w 570"/>
              <a:gd name="T19" fmla="*/ 336 h 484"/>
              <a:gd name="T20" fmla="*/ 46 w 570"/>
              <a:gd name="T21" fmla="*/ 344 h 484"/>
              <a:gd name="T22" fmla="*/ 58 w 570"/>
              <a:gd name="T23" fmla="*/ 346 h 484"/>
              <a:gd name="T24" fmla="*/ 86 w 570"/>
              <a:gd name="T25" fmla="*/ 342 h 484"/>
              <a:gd name="T26" fmla="*/ 482 w 570"/>
              <a:gd name="T27" fmla="*/ 484 h 484"/>
              <a:gd name="T28" fmla="*/ 482 w 570"/>
              <a:gd name="T29" fmla="*/ 342 h 484"/>
              <a:gd name="T30" fmla="*/ 510 w 570"/>
              <a:gd name="T31" fmla="*/ 346 h 484"/>
              <a:gd name="T32" fmla="*/ 522 w 570"/>
              <a:gd name="T33" fmla="*/ 344 h 484"/>
              <a:gd name="T34" fmla="*/ 544 w 570"/>
              <a:gd name="T35" fmla="*/ 336 h 484"/>
              <a:gd name="T36" fmla="*/ 560 w 570"/>
              <a:gd name="T37" fmla="*/ 320 h 484"/>
              <a:gd name="T38" fmla="*/ 568 w 570"/>
              <a:gd name="T39" fmla="*/ 298 h 484"/>
              <a:gd name="T40" fmla="*/ 570 w 570"/>
              <a:gd name="T41" fmla="*/ 286 h 484"/>
              <a:gd name="T42" fmla="*/ 564 w 570"/>
              <a:gd name="T43" fmla="*/ 264 h 484"/>
              <a:gd name="T44" fmla="*/ 552 w 570"/>
              <a:gd name="T45" fmla="*/ 244 h 484"/>
              <a:gd name="T46" fmla="*/ 534 w 570"/>
              <a:gd name="T47" fmla="*/ 232 h 484"/>
              <a:gd name="T48" fmla="*/ 510 w 570"/>
              <a:gd name="T49" fmla="*/ 226 h 484"/>
              <a:gd name="T50" fmla="*/ 498 w 570"/>
              <a:gd name="T51" fmla="*/ 228 h 484"/>
              <a:gd name="T52" fmla="*/ 482 w 570"/>
              <a:gd name="T53" fmla="*/ 88 h 484"/>
              <a:gd name="T54" fmla="*/ 340 w 570"/>
              <a:gd name="T55" fmla="*/ 88 h 484"/>
              <a:gd name="T56" fmla="*/ 344 w 570"/>
              <a:gd name="T57" fmla="*/ 60 h 484"/>
              <a:gd name="T58" fmla="*/ 342 w 570"/>
              <a:gd name="T59" fmla="*/ 48 h 484"/>
              <a:gd name="T60" fmla="*/ 334 w 570"/>
              <a:gd name="T61" fmla="*/ 28 h 484"/>
              <a:gd name="T62" fmla="*/ 318 w 570"/>
              <a:gd name="T63" fmla="*/ 12 h 484"/>
              <a:gd name="T64" fmla="*/ 296 w 570"/>
              <a:gd name="T65" fmla="*/ 2 h 484"/>
              <a:gd name="T66" fmla="*/ 284 w 570"/>
              <a:gd name="T67" fmla="*/ 0 h 484"/>
              <a:gd name="T68" fmla="*/ 262 w 570"/>
              <a:gd name="T69" fmla="*/ 6 h 484"/>
              <a:gd name="T70" fmla="*/ 242 w 570"/>
              <a:gd name="T71" fmla="*/ 18 h 484"/>
              <a:gd name="T72" fmla="*/ 230 w 570"/>
              <a:gd name="T73" fmla="*/ 38 h 484"/>
              <a:gd name="T74" fmla="*/ 224 w 570"/>
              <a:gd name="T75" fmla="*/ 60 h 484"/>
              <a:gd name="T76" fmla="*/ 226 w 570"/>
              <a:gd name="T77" fmla="*/ 74 h 484"/>
              <a:gd name="T78" fmla="*/ 86 w 570"/>
              <a:gd name="T79" fmla="*/ 88 h 4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570" h="484">
                <a:moveTo>
                  <a:pt x="86" y="88"/>
                </a:moveTo>
                <a:lnTo>
                  <a:pt x="86" y="232"/>
                </a:lnTo>
                <a:lnTo>
                  <a:pt x="86" y="232"/>
                </a:lnTo>
                <a:lnTo>
                  <a:pt x="72" y="228"/>
                </a:lnTo>
                <a:lnTo>
                  <a:pt x="58" y="226"/>
                </a:lnTo>
                <a:lnTo>
                  <a:pt x="58" y="226"/>
                </a:lnTo>
                <a:lnTo>
                  <a:pt x="46" y="228"/>
                </a:lnTo>
                <a:lnTo>
                  <a:pt x="36" y="232"/>
                </a:lnTo>
                <a:lnTo>
                  <a:pt x="26" y="236"/>
                </a:lnTo>
                <a:lnTo>
                  <a:pt x="16" y="244"/>
                </a:lnTo>
                <a:lnTo>
                  <a:pt x="10" y="252"/>
                </a:lnTo>
                <a:lnTo>
                  <a:pt x="4" y="264"/>
                </a:lnTo>
                <a:lnTo>
                  <a:pt x="0" y="274"/>
                </a:lnTo>
                <a:lnTo>
                  <a:pt x="0" y="286"/>
                </a:lnTo>
                <a:lnTo>
                  <a:pt x="0" y="286"/>
                </a:lnTo>
                <a:lnTo>
                  <a:pt x="0" y="298"/>
                </a:lnTo>
                <a:lnTo>
                  <a:pt x="4" y="310"/>
                </a:lnTo>
                <a:lnTo>
                  <a:pt x="10" y="320"/>
                </a:lnTo>
                <a:lnTo>
                  <a:pt x="16" y="328"/>
                </a:lnTo>
                <a:lnTo>
                  <a:pt x="26" y="336"/>
                </a:lnTo>
                <a:lnTo>
                  <a:pt x="36" y="340"/>
                </a:lnTo>
                <a:lnTo>
                  <a:pt x="46" y="344"/>
                </a:lnTo>
                <a:lnTo>
                  <a:pt x="58" y="346"/>
                </a:lnTo>
                <a:lnTo>
                  <a:pt x="58" y="346"/>
                </a:lnTo>
                <a:lnTo>
                  <a:pt x="72" y="344"/>
                </a:lnTo>
                <a:lnTo>
                  <a:pt x="86" y="342"/>
                </a:lnTo>
                <a:lnTo>
                  <a:pt x="86" y="484"/>
                </a:lnTo>
                <a:lnTo>
                  <a:pt x="482" y="484"/>
                </a:lnTo>
                <a:lnTo>
                  <a:pt x="482" y="342"/>
                </a:lnTo>
                <a:lnTo>
                  <a:pt x="482" y="342"/>
                </a:lnTo>
                <a:lnTo>
                  <a:pt x="498" y="344"/>
                </a:lnTo>
                <a:lnTo>
                  <a:pt x="510" y="346"/>
                </a:lnTo>
                <a:lnTo>
                  <a:pt x="510" y="346"/>
                </a:lnTo>
                <a:lnTo>
                  <a:pt x="522" y="344"/>
                </a:lnTo>
                <a:lnTo>
                  <a:pt x="534" y="340"/>
                </a:lnTo>
                <a:lnTo>
                  <a:pt x="544" y="336"/>
                </a:lnTo>
                <a:lnTo>
                  <a:pt x="552" y="328"/>
                </a:lnTo>
                <a:lnTo>
                  <a:pt x="560" y="320"/>
                </a:lnTo>
                <a:lnTo>
                  <a:pt x="564" y="310"/>
                </a:lnTo>
                <a:lnTo>
                  <a:pt x="568" y="298"/>
                </a:lnTo>
                <a:lnTo>
                  <a:pt x="570" y="286"/>
                </a:lnTo>
                <a:lnTo>
                  <a:pt x="570" y="286"/>
                </a:lnTo>
                <a:lnTo>
                  <a:pt x="568" y="274"/>
                </a:lnTo>
                <a:lnTo>
                  <a:pt x="564" y="264"/>
                </a:lnTo>
                <a:lnTo>
                  <a:pt x="560" y="252"/>
                </a:lnTo>
                <a:lnTo>
                  <a:pt x="552" y="244"/>
                </a:lnTo>
                <a:lnTo>
                  <a:pt x="544" y="236"/>
                </a:lnTo>
                <a:lnTo>
                  <a:pt x="534" y="232"/>
                </a:lnTo>
                <a:lnTo>
                  <a:pt x="522" y="228"/>
                </a:lnTo>
                <a:lnTo>
                  <a:pt x="510" y="226"/>
                </a:lnTo>
                <a:lnTo>
                  <a:pt x="510" y="226"/>
                </a:lnTo>
                <a:lnTo>
                  <a:pt x="498" y="228"/>
                </a:lnTo>
                <a:lnTo>
                  <a:pt x="482" y="232"/>
                </a:lnTo>
                <a:lnTo>
                  <a:pt x="482" y="88"/>
                </a:lnTo>
                <a:lnTo>
                  <a:pt x="340" y="88"/>
                </a:lnTo>
                <a:lnTo>
                  <a:pt x="340" y="88"/>
                </a:lnTo>
                <a:lnTo>
                  <a:pt x="342" y="74"/>
                </a:lnTo>
                <a:lnTo>
                  <a:pt x="344" y="60"/>
                </a:lnTo>
                <a:lnTo>
                  <a:pt x="344" y="60"/>
                </a:lnTo>
                <a:lnTo>
                  <a:pt x="342" y="48"/>
                </a:lnTo>
                <a:lnTo>
                  <a:pt x="338" y="38"/>
                </a:lnTo>
                <a:lnTo>
                  <a:pt x="334" y="28"/>
                </a:lnTo>
                <a:lnTo>
                  <a:pt x="326" y="18"/>
                </a:lnTo>
                <a:lnTo>
                  <a:pt x="318" y="12"/>
                </a:lnTo>
                <a:lnTo>
                  <a:pt x="308" y="6"/>
                </a:lnTo>
                <a:lnTo>
                  <a:pt x="296" y="2"/>
                </a:lnTo>
                <a:lnTo>
                  <a:pt x="284" y="0"/>
                </a:lnTo>
                <a:lnTo>
                  <a:pt x="284" y="0"/>
                </a:lnTo>
                <a:lnTo>
                  <a:pt x="272" y="2"/>
                </a:lnTo>
                <a:lnTo>
                  <a:pt x="262" y="6"/>
                </a:lnTo>
                <a:lnTo>
                  <a:pt x="252" y="12"/>
                </a:lnTo>
                <a:lnTo>
                  <a:pt x="242" y="18"/>
                </a:lnTo>
                <a:lnTo>
                  <a:pt x="234" y="28"/>
                </a:lnTo>
                <a:lnTo>
                  <a:pt x="230" y="38"/>
                </a:lnTo>
                <a:lnTo>
                  <a:pt x="226" y="48"/>
                </a:lnTo>
                <a:lnTo>
                  <a:pt x="224" y="60"/>
                </a:lnTo>
                <a:lnTo>
                  <a:pt x="224" y="60"/>
                </a:lnTo>
                <a:lnTo>
                  <a:pt x="226" y="74"/>
                </a:lnTo>
                <a:lnTo>
                  <a:pt x="230" y="88"/>
                </a:lnTo>
                <a:lnTo>
                  <a:pt x="86" y="88"/>
                </a:lnTo>
                <a:close/>
              </a:path>
            </a:pathLst>
          </a:custGeom>
          <a:solidFill>
            <a:srgbClr val="FF9933"/>
          </a:solidFill>
          <a:ln w="38100">
            <a:solidFill>
              <a:srgbClr val="000000"/>
            </a:solidFill>
            <a:prstDash val="solid"/>
            <a:round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35" name="Freeform 8"/>
          <p:cNvSpPr>
            <a:spLocks/>
          </p:cNvSpPr>
          <p:nvPr/>
        </p:nvSpPr>
        <p:spPr bwMode="auto">
          <a:xfrm flipV="1">
            <a:off x="4975502" y="969296"/>
            <a:ext cx="842456" cy="1025414"/>
          </a:xfrm>
          <a:custGeom>
            <a:avLst/>
            <a:gdLst>
              <a:gd name="T0" fmla="*/ 0 w 396"/>
              <a:gd name="T1" fmla="*/ 232 h 482"/>
              <a:gd name="T2" fmla="*/ 18 w 396"/>
              <a:gd name="T3" fmla="*/ 226 h 482"/>
              <a:gd name="T4" fmla="*/ 36 w 396"/>
              <a:gd name="T5" fmla="*/ 224 h 482"/>
              <a:gd name="T6" fmla="*/ 58 w 396"/>
              <a:gd name="T7" fmla="*/ 230 h 482"/>
              <a:gd name="T8" fmla="*/ 78 w 396"/>
              <a:gd name="T9" fmla="*/ 242 h 482"/>
              <a:gd name="T10" fmla="*/ 90 w 396"/>
              <a:gd name="T11" fmla="*/ 262 h 482"/>
              <a:gd name="T12" fmla="*/ 94 w 396"/>
              <a:gd name="T13" fmla="*/ 284 h 482"/>
              <a:gd name="T14" fmla="*/ 94 w 396"/>
              <a:gd name="T15" fmla="*/ 296 h 482"/>
              <a:gd name="T16" fmla="*/ 84 w 396"/>
              <a:gd name="T17" fmla="*/ 318 h 482"/>
              <a:gd name="T18" fmla="*/ 68 w 396"/>
              <a:gd name="T19" fmla="*/ 334 h 482"/>
              <a:gd name="T20" fmla="*/ 48 w 396"/>
              <a:gd name="T21" fmla="*/ 342 h 482"/>
              <a:gd name="T22" fmla="*/ 36 w 396"/>
              <a:gd name="T23" fmla="*/ 344 h 482"/>
              <a:gd name="T24" fmla="*/ 0 w 396"/>
              <a:gd name="T25" fmla="*/ 338 h 482"/>
              <a:gd name="T26" fmla="*/ 396 w 396"/>
              <a:gd name="T27" fmla="*/ 482 h 482"/>
              <a:gd name="T28" fmla="*/ 396 w 396"/>
              <a:gd name="T29" fmla="*/ 338 h 482"/>
              <a:gd name="T30" fmla="*/ 360 w 396"/>
              <a:gd name="T31" fmla="*/ 344 h 482"/>
              <a:gd name="T32" fmla="*/ 348 w 396"/>
              <a:gd name="T33" fmla="*/ 342 h 482"/>
              <a:gd name="T34" fmla="*/ 326 w 396"/>
              <a:gd name="T35" fmla="*/ 334 h 482"/>
              <a:gd name="T36" fmla="*/ 310 w 396"/>
              <a:gd name="T37" fmla="*/ 318 h 482"/>
              <a:gd name="T38" fmla="*/ 302 w 396"/>
              <a:gd name="T39" fmla="*/ 296 h 482"/>
              <a:gd name="T40" fmla="*/ 300 w 396"/>
              <a:gd name="T41" fmla="*/ 284 h 482"/>
              <a:gd name="T42" fmla="*/ 306 w 396"/>
              <a:gd name="T43" fmla="*/ 262 h 482"/>
              <a:gd name="T44" fmla="*/ 318 w 396"/>
              <a:gd name="T45" fmla="*/ 242 h 482"/>
              <a:gd name="T46" fmla="*/ 336 w 396"/>
              <a:gd name="T47" fmla="*/ 230 h 482"/>
              <a:gd name="T48" fmla="*/ 360 w 396"/>
              <a:gd name="T49" fmla="*/ 224 h 482"/>
              <a:gd name="T50" fmla="*/ 376 w 396"/>
              <a:gd name="T51" fmla="*/ 226 h 482"/>
              <a:gd name="T52" fmla="*/ 396 w 396"/>
              <a:gd name="T53" fmla="*/ 86 h 482"/>
              <a:gd name="T54" fmla="*/ 252 w 396"/>
              <a:gd name="T55" fmla="*/ 86 h 482"/>
              <a:gd name="T56" fmla="*/ 256 w 396"/>
              <a:gd name="T57" fmla="*/ 58 h 482"/>
              <a:gd name="T58" fmla="*/ 256 w 396"/>
              <a:gd name="T59" fmla="*/ 46 h 482"/>
              <a:gd name="T60" fmla="*/ 246 w 396"/>
              <a:gd name="T61" fmla="*/ 26 h 482"/>
              <a:gd name="T62" fmla="*/ 230 w 396"/>
              <a:gd name="T63" fmla="*/ 10 h 482"/>
              <a:gd name="T64" fmla="*/ 210 w 396"/>
              <a:gd name="T65" fmla="*/ 0 h 482"/>
              <a:gd name="T66" fmla="*/ 198 w 396"/>
              <a:gd name="T67" fmla="*/ 0 h 482"/>
              <a:gd name="T68" fmla="*/ 174 w 396"/>
              <a:gd name="T69" fmla="*/ 4 h 482"/>
              <a:gd name="T70" fmla="*/ 156 w 396"/>
              <a:gd name="T71" fmla="*/ 16 h 482"/>
              <a:gd name="T72" fmla="*/ 142 w 396"/>
              <a:gd name="T73" fmla="*/ 36 h 482"/>
              <a:gd name="T74" fmla="*/ 138 w 396"/>
              <a:gd name="T75" fmla="*/ 58 h 482"/>
              <a:gd name="T76" fmla="*/ 140 w 396"/>
              <a:gd name="T77" fmla="*/ 72 h 482"/>
              <a:gd name="T78" fmla="*/ 0 w 396"/>
              <a:gd name="T79" fmla="*/ 86 h 4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396" h="482">
                <a:moveTo>
                  <a:pt x="0" y="86"/>
                </a:moveTo>
                <a:lnTo>
                  <a:pt x="0" y="232"/>
                </a:lnTo>
                <a:lnTo>
                  <a:pt x="0" y="232"/>
                </a:lnTo>
                <a:lnTo>
                  <a:pt x="18" y="226"/>
                </a:lnTo>
                <a:lnTo>
                  <a:pt x="36" y="224"/>
                </a:lnTo>
                <a:lnTo>
                  <a:pt x="36" y="224"/>
                </a:lnTo>
                <a:lnTo>
                  <a:pt x="48" y="226"/>
                </a:lnTo>
                <a:lnTo>
                  <a:pt x="58" y="230"/>
                </a:lnTo>
                <a:lnTo>
                  <a:pt x="68" y="236"/>
                </a:lnTo>
                <a:lnTo>
                  <a:pt x="78" y="242"/>
                </a:lnTo>
                <a:lnTo>
                  <a:pt x="84" y="252"/>
                </a:lnTo>
                <a:lnTo>
                  <a:pt x="90" y="262"/>
                </a:lnTo>
                <a:lnTo>
                  <a:pt x="94" y="272"/>
                </a:lnTo>
                <a:lnTo>
                  <a:pt x="94" y="284"/>
                </a:lnTo>
                <a:lnTo>
                  <a:pt x="94" y="284"/>
                </a:lnTo>
                <a:lnTo>
                  <a:pt x="94" y="296"/>
                </a:lnTo>
                <a:lnTo>
                  <a:pt x="90" y="308"/>
                </a:lnTo>
                <a:lnTo>
                  <a:pt x="84" y="318"/>
                </a:lnTo>
                <a:lnTo>
                  <a:pt x="78" y="326"/>
                </a:lnTo>
                <a:lnTo>
                  <a:pt x="68" y="334"/>
                </a:lnTo>
                <a:lnTo>
                  <a:pt x="58" y="340"/>
                </a:lnTo>
                <a:lnTo>
                  <a:pt x="48" y="342"/>
                </a:lnTo>
                <a:lnTo>
                  <a:pt x="36" y="344"/>
                </a:lnTo>
                <a:lnTo>
                  <a:pt x="36" y="344"/>
                </a:lnTo>
                <a:lnTo>
                  <a:pt x="18" y="342"/>
                </a:lnTo>
                <a:lnTo>
                  <a:pt x="0" y="338"/>
                </a:lnTo>
                <a:lnTo>
                  <a:pt x="0" y="482"/>
                </a:lnTo>
                <a:lnTo>
                  <a:pt x="396" y="482"/>
                </a:lnTo>
                <a:lnTo>
                  <a:pt x="396" y="338"/>
                </a:lnTo>
                <a:lnTo>
                  <a:pt x="396" y="338"/>
                </a:lnTo>
                <a:lnTo>
                  <a:pt x="376" y="342"/>
                </a:lnTo>
                <a:lnTo>
                  <a:pt x="360" y="344"/>
                </a:lnTo>
                <a:lnTo>
                  <a:pt x="360" y="344"/>
                </a:lnTo>
                <a:lnTo>
                  <a:pt x="348" y="342"/>
                </a:lnTo>
                <a:lnTo>
                  <a:pt x="336" y="340"/>
                </a:lnTo>
                <a:lnTo>
                  <a:pt x="326" y="334"/>
                </a:lnTo>
                <a:lnTo>
                  <a:pt x="318" y="326"/>
                </a:lnTo>
                <a:lnTo>
                  <a:pt x="310" y="318"/>
                </a:lnTo>
                <a:lnTo>
                  <a:pt x="306" y="308"/>
                </a:lnTo>
                <a:lnTo>
                  <a:pt x="302" y="296"/>
                </a:lnTo>
                <a:lnTo>
                  <a:pt x="300" y="284"/>
                </a:lnTo>
                <a:lnTo>
                  <a:pt x="300" y="284"/>
                </a:lnTo>
                <a:lnTo>
                  <a:pt x="302" y="272"/>
                </a:lnTo>
                <a:lnTo>
                  <a:pt x="306" y="262"/>
                </a:lnTo>
                <a:lnTo>
                  <a:pt x="310" y="252"/>
                </a:lnTo>
                <a:lnTo>
                  <a:pt x="318" y="242"/>
                </a:lnTo>
                <a:lnTo>
                  <a:pt x="326" y="236"/>
                </a:lnTo>
                <a:lnTo>
                  <a:pt x="336" y="230"/>
                </a:lnTo>
                <a:lnTo>
                  <a:pt x="348" y="226"/>
                </a:lnTo>
                <a:lnTo>
                  <a:pt x="360" y="224"/>
                </a:lnTo>
                <a:lnTo>
                  <a:pt x="360" y="224"/>
                </a:lnTo>
                <a:lnTo>
                  <a:pt x="376" y="226"/>
                </a:lnTo>
                <a:lnTo>
                  <a:pt x="396" y="232"/>
                </a:lnTo>
                <a:lnTo>
                  <a:pt x="396" y="86"/>
                </a:lnTo>
                <a:lnTo>
                  <a:pt x="252" y="86"/>
                </a:lnTo>
                <a:lnTo>
                  <a:pt x="252" y="86"/>
                </a:lnTo>
                <a:lnTo>
                  <a:pt x="256" y="72"/>
                </a:lnTo>
                <a:lnTo>
                  <a:pt x="256" y="58"/>
                </a:lnTo>
                <a:lnTo>
                  <a:pt x="256" y="58"/>
                </a:lnTo>
                <a:lnTo>
                  <a:pt x="256" y="46"/>
                </a:lnTo>
                <a:lnTo>
                  <a:pt x="252" y="36"/>
                </a:lnTo>
                <a:lnTo>
                  <a:pt x="246" y="26"/>
                </a:lnTo>
                <a:lnTo>
                  <a:pt x="240" y="16"/>
                </a:lnTo>
                <a:lnTo>
                  <a:pt x="230" y="10"/>
                </a:lnTo>
                <a:lnTo>
                  <a:pt x="220" y="4"/>
                </a:lnTo>
                <a:lnTo>
                  <a:pt x="210" y="0"/>
                </a:lnTo>
                <a:lnTo>
                  <a:pt x="198" y="0"/>
                </a:lnTo>
                <a:lnTo>
                  <a:pt x="198" y="0"/>
                </a:lnTo>
                <a:lnTo>
                  <a:pt x="186" y="0"/>
                </a:lnTo>
                <a:lnTo>
                  <a:pt x="174" y="4"/>
                </a:lnTo>
                <a:lnTo>
                  <a:pt x="164" y="10"/>
                </a:lnTo>
                <a:lnTo>
                  <a:pt x="156" y="16"/>
                </a:lnTo>
                <a:lnTo>
                  <a:pt x="148" y="26"/>
                </a:lnTo>
                <a:lnTo>
                  <a:pt x="142" y="36"/>
                </a:lnTo>
                <a:lnTo>
                  <a:pt x="140" y="46"/>
                </a:lnTo>
                <a:lnTo>
                  <a:pt x="138" y="58"/>
                </a:lnTo>
                <a:lnTo>
                  <a:pt x="138" y="58"/>
                </a:lnTo>
                <a:lnTo>
                  <a:pt x="140" y="72"/>
                </a:lnTo>
                <a:lnTo>
                  <a:pt x="142" y="86"/>
                </a:lnTo>
                <a:lnTo>
                  <a:pt x="0" y="86"/>
                </a:lnTo>
                <a:close/>
              </a:path>
            </a:pathLst>
          </a:custGeom>
          <a:solidFill>
            <a:srgbClr val="FF9933"/>
          </a:solidFill>
          <a:ln w="38100">
            <a:solidFill>
              <a:srgbClr val="000000"/>
            </a:solidFill>
            <a:prstDash val="solid"/>
            <a:round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36" name="Freeform 9"/>
          <p:cNvSpPr>
            <a:spLocks/>
          </p:cNvSpPr>
          <p:nvPr/>
        </p:nvSpPr>
        <p:spPr bwMode="auto">
          <a:xfrm flipV="1">
            <a:off x="4128734" y="969296"/>
            <a:ext cx="1025413" cy="1025413"/>
          </a:xfrm>
          <a:custGeom>
            <a:avLst/>
            <a:gdLst>
              <a:gd name="T0" fmla="*/ 0 w 482"/>
              <a:gd name="T1" fmla="*/ 232 h 482"/>
              <a:gd name="T2" fmla="*/ 18 w 482"/>
              <a:gd name="T3" fmla="*/ 226 h 482"/>
              <a:gd name="T4" fmla="*/ 34 w 482"/>
              <a:gd name="T5" fmla="*/ 224 h 482"/>
              <a:gd name="T6" fmla="*/ 58 w 482"/>
              <a:gd name="T7" fmla="*/ 230 h 482"/>
              <a:gd name="T8" fmla="*/ 76 w 482"/>
              <a:gd name="T9" fmla="*/ 242 h 482"/>
              <a:gd name="T10" fmla="*/ 90 w 482"/>
              <a:gd name="T11" fmla="*/ 262 h 482"/>
              <a:gd name="T12" fmla="*/ 94 w 482"/>
              <a:gd name="T13" fmla="*/ 284 h 482"/>
              <a:gd name="T14" fmla="*/ 94 w 482"/>
              <a:gd name="T15" fmla="*/ 296 h 482"/>
              <a:gd name="T16" fmla="*/ 84 w 482"/>
              <a:gd name="T17" fmla="*/ 318 h 482"/>
              <a:gd name="T18" fmla="*/ 68 w 482"/>
              <a:gd name="T19" fmla="*/ 334 h 482"/>
              <a:gd name="T20" fmla="*/ 46 w 482"/>
              <a:gd name="T21" fmla="*/ 342 h 482"/>
              <a:gd name="T22" fmla="*/ 34 w 482"/>
              <a:gd name="T23" fmla="*/ 344 h 482"/>
              <a:gd name="T24" fmla="*/ 0 w 482"/>
              <a:gd name="T25" fmla="*/ 338 h 482"/>
              <a:gd name="T26" fmla="*/ 396 w 482"/>
              <a:gd name="T27" fmla="*/ 482 h 482"/>
              <a:gd name="T28" fmla="*/ 396 w 482"/>
              <a:gd name="T29" fmla="*/ 340 h 482"/>
              <a:gd name="T30" fmla="*/ 424 w 482"/>
              <a:gd name="T31" fmla="*/ 344 h 482"/>
              <a:gd name="T32" fmla="*/ 436 w 482"/>
              <a:gd name="T33" fmla="*/ 342 h 482"/>
              <a:gd name="T34" fmla="*/ 456 w 482"/>
              <a:gd name="T35" fmla="*/ 334 h 482"/>
              <a:gd name="T36" fmla="*/ 472 w 482"/>
              <a:gd name="T37" fmla="*/ 318 h 482"/>
              <a:gd name="T38" fmla="*/ 482 w 482"/>
              <a:gd name="T39" fmla="*/ 296 h 482"/>
              <a:gd name="T40" fmla="*/ 482 w 482"/>
              <a:gd name="T41" fmla="*/ 284 h 482"/>
              <a:gd name="T42" fmla="*/ 478 w 482"/>
              <a:gd name="T43" fmla="*/ 262 h 482"/>
              <a:gd name="T44" fmla="*/ 466 w 482"/>
              <a:gd name="T45" fmla="*/ 242 h 482"/>
              <a:gd name="T46" fmla="*/ 446 w 482"/>
              <a:gd name="T47" fmla="*/ 230 h 482"/>
              <a:gd name="T48" fmla="*/ 424 w 482"/>
              <a:gd name="T49" fmla="*/ 224 h 482"/>
              <a:gd name="T50" fmla="*/ 410 w 482"/>
              <a:gd name="T51" fmla="*/ 226 h 482"/>
              <a:gd name="T52" fmla="*/ 396 w 482"/>
              <a:gd name="T53" fmla="*/ 86 h 482"/>
              <a:gd name="T54" fmla="*/ 252 w 482"/>
              <a:gd name="T55" fmla="*/ 86 h 482"/>
              <a:gd name="T56" fmla="*/ 256 w 482"/>
              <a:gd name="T57" fmla="*/ 58 h 482"/>
              <a:gd name="T58" fmla="*/ 256 w 482"/>
              <a:gd name="T59" fmla="*/ 46 h 482"/>
              <a:gd name="T60" fmla="*/ 246 w 482"/>
              <a:gd name="T61" fmla="*/ 26 h 482"/>
              <a:gd name="T62" fmla="*/ 230 w 482"/>
              <a:gd name="T63" fmla="*/ 10 h 482"/>
              <a:gd name="T64" fmla="*/ 210 w 482"/>
              <a:gd name="T65" fmla="*/ 0 h 482"/>
              <a:gd name="T66" fmla="*/ 198 w 482"/>
              <a:gd name="T67" fmla="*/ 0 h 482"/>
              <a:gd name="T68" fmla="*/ 174 w 482"/>
              <a:gd name="T69" fmla="*/ 4 h 482"/>
              <a:gd name="T70" fmla="*/ 156 w 482"/>
              <a:gd name="T71" fmla="*/ 16 h 482"/>
              <a:gd name="T72" fmla="*/ 142 w 482"/>
              <a:gd name="T73" fmla="*/ 36 h 482"/>
              <a:gd name="T74" fmla="*/ 138 w 482"/>
              <a:gd name="T75" fmla="*/ 58 h 482"/>
              <a:gd name="T76" fmla="*/ 138 w 482"/>
              <a:gd name="T77" fmla="*/ 72 h 482"/>
              <a:gd name="T78" fmla="*/ 0 w 482"/>
              <a:gd name="T79" fmla="*/ 86 h 4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482" h="482">
                <a:moveTo>
                  <a:pt x="0" y="86"/>
                </a:moveTo>
                <a:lnTo>
                  <a:pt x="0" y="232"/>
                </a:lnTo>
                <a:lnTo>
                  <a:pt x="0" y="232"/>
                </a:lnTo>
                <a:lnTo>
                  <a:pt x="18" y="226"/>
                </a:lnTo>
                <a:lnTo>
                  <a:pt x="34" y="224"/>
                </a:lnTo>
                <a:lnTo>
                  <a:pt x="34" y="224"/>
                </a:lnTo>
                <a:lnTo>
                  <a:pt x="46" y="226"/>
                </a:lnTo>
                <a:lnTo>
                  <a:pt x="58" y="230"/>
                </a:lnTo>
                <a:lnTo>
                  <a:pt x="68" y="236"/>
                </a:lnTo>
                <a:lnTo>
                  <a:pt x="76" y="242"/>
                </a:lnTo>
                <a:lnTo>
                  <a:pt x="84" y="252"/>
                </a:lnTo>
                <a:lnTo>
                  <a:pt x="90" y="262"/>
                </a:lnTo>
                <a:lnTo>
                  <a:pt x="94" y="272"/>
                </a:lnTo>
                <a:lnTo>
                  <a:pt x="94" y="284"/>
                </a:lnTo>
                <a:lnTo>
                  <a:pt x="94" y="284"/>
                </a:lnTo>
                <a:lnTo>
                  <a:pt x="94" y="296"/>
                </a:lnTo>
                <a:lnTo>
                  <a:pt x="90" y="308"/>
                </a:lnTo>
                <a:lnTo>
                  <a:pt x="84" y="318"/>
                </a:lnTo>
                <a:lnTo>
                  <a:pt x="76" y="326"/>
                </a:lnTo>
                <a:lnTo>
                  <a:pt x="68" y="334"/>
                </a:lnTo>
                <a:lnTo>
                  <a:pt x="58" y="340"/>
                </a:lnTo>
                <a:lnTo>
                  <a:pt x="46" y="342"/>
                </a:lnTo>
                <a:lnTo>
                  <a:pt x="34" y="344"/>
                </a:lnTo>
                <a:lnTo>
                  <a:pt x="34" y="344"/>
                </a:lnTo>
                <a:lnTo>
                  <a:pt x="18" y="342"/>
                </a:lnTo>
                <a:lnTo>
                  <a:pt x="0" y="338"/>
                </a:lnTo>
                <a:lnTo>
                  <a:pt x="0" y="482"/>
                </a:lnTo>
                <a:lnTo>
                  <a:pt x="396" y="482"/>
                </a:lnTo>
                <a:lnTo>
                  <a:pt x="396" y="340"/>
                </a:lnTo>
                <a:lnTo>
                  <a:pt x="396" y="340"/>
                </a:lnTo>
                <a:lnTo>
                  <a:pt x="410" y="342"/>
                </a:lnTo>
                <a:lnTo>
                  <a:pt x="424" y="344"/>
                </a:lnTo>
                <a:lnTo>
                  <a:pt x="424" y="344"/>
                </a:lnTo>
                <a:lnTo>
                  <a:pt x="436" y="342"/>
                </a:lnTo>
                <a:lnTo>
                  <a:pt x="446" y="340"/>
                </a:lnTo>
                <a:lnTo>
                  <a:pt x="456" y="334"/>
                </a:lnTo>
                <a:lnTo>
                  <a:pt x="466" y="326"/>
                </a:lnTo>
                <a:lnTo>
                  <a:pt x="472" y="318"/>
                </a:lnTo>
                <a:lnTo>
                  <a:pt x="478" y="308"/>
                </a:lnTo>
                <a:lnTo>
                  <a:pt x="482" y="296"/>
                </a:lnTo>
                <a:lnTo>
                  <a:pt x="482" y="284"/>
                </a:lnTo>
                <a:lnTo>
                  <a:pt x="482" y="284"/>
                </a:lnTo>
                <a:lnTo>
                  <a:pt x="482" y="272"/>
                </a:lnTo>
                <a:lnTo>
                  <a:pt x="478" y="262"/>
                </a:lnTo>
                <a:lnTo>
                  <a:pt x="472" y="252"/>
                </a:lnTo>
                <a:lnTo>
                  <a:pt x="466" y="242"/>
                </a:lnTo>
                <a:lnTo>
                  <a:pt x="456" y="236"/>
                </a:lnTo>
                <a:lnTo>
                  <a:pt x="446" y="230"/>
                </a:lnTo>
                <a:lnTo>
                  <a:pt x="436" y="226"/>
                </a:lnTo>
                <a:lnTo>
                  <a:pt x="424" y="224"/>
                </a:lnTo>
                <a:lnTo>
                  <a:pt x="424" y="224"/>
                </a:lnTo>
                <a:lnTo>
                  <a:pt x="410" y="226"/>
                </a:lnTo>
                <a:lnTo>
                  <a:pt x="396" y="230"/>
                </a:lnTo>
                <a:lnTo>
                  <a:pt x="396" y="86"/>
                </a:lnTo>
                <a:lnTo>
                  <a:pt x="252" y="86"/>
                </a:lnTo>
                <a:lnTo>
                  <a:pt x="252" y="86"/>
                </a:lnTo>
                <a:lnTo>
                  <a:pt x="256" y="72"/>
                </a:lnTo>
                <a:lnTo>
                  <a:pt x="256" y="58"/>
                </a:lnTo>
                <a:lnTo>
                  <a:pt x="256" y="58"/>
                </a:lnTo>
                <a:lnTo>
                  <a:pt x="256" y="46"/>
                </a:lnTo>
                <a:lnTo>
                  <a:pt x="252" y="36"/>
                </a:lnTo>
                <a:lnTo>
                  <a:pt x="246" y="26"/>
                </a:lnTo>
                <a:lnTo>
                  <a:pt x="240" y="16"/>
                </a:lnTo>
                <a:lnTo>
                  <a:pt x="230" y="10"/>
                </a:lnTo>
                <a:lnTo>
                  <a:pt x="220" y="4"/>
                </a:lnTo>
                <a:lnTo>
                  <a:pt x="210" y="0"/>
                </a:lnTo>
                <a:lnTo>
                  <a:pt x="198" y="0"/>
                </a:lnTo>
                <a:lnTo>
                  <a:pt x="198" y="0"/>
                </a:lnTo>
                <a:lnTo>
                  <a:pt x="186" y="0"/>
                </a:lnTo>
                <a:lnTo>
                  <a:pt x="174" y="4"/>
                </a:lnTo>
                <a:lnTo>
                  <a:pt x="164" y="10"/>
                </a:lnTo>
                <a:lnTo>
                  <a:pt x="156" y="16"/>
                </a:lnTo>
                <a:lnTo>
                  <a:pt x="148" y="26"/>
                </a:lnTo>
                <a:lnTo>
                  <a:pt x="142" y="36"/>
                </a:lnTo>
                <a:lnTo>
                  <a:pt x="140" y="46"/>
                </a:lnTo>
                <a:lnTo>
                  <a:pt x="138" y="58"/>
                </a:lnTo>
                <a:lnTo>
                  <a:pt x="138" y="58"/>
                </a:lnTo>
                <a:lnTo>
                  <a:pt x="138" y="72"/>
                </a:lnTo>
                <a:lnTo>
                  <a:pt x="142" y="86"/>
                </a:lnTo>
                <a:lnTo>
                  <a:pt x="0" y="86"/>
                </a:lnTo>
                <a:close/>
              </a:path>
            </a:pathLst>
          </a:custGeom>
          <a:solidFill>
            <a:srgbClr val="FF9933"/>
          </a:solidFill>
          <a:ln w="38100">
            <a:solidFill>
              <a:srgbClr val="000000"/>
            </a:solidFill>
            <a:prstDash val="solid"/>
            <a:round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37" name="Freeform 14"/>
          <p:cNvSpPr>
            <a:spLocks/>
          </p:cNvSpPr>
          <p:nvPr/>
        </p:nvSpPr>
        <p:spPr bwMode="auto">
          <a:xfrm flipV="1">
            <a:off x="2443822" y="969296"/>
            <a:ext cx="842456" cy="842456"/>
          </a:xfrm>
          <a:custGeom>
            <a:avLst/>
            <a:gdLst>
              <a:gd name="T0" fmla="*/ 0 w 396"/>
              <a:gd name="T1" fmla="*/ 146 h 396"/>
              <a:gd name="T2" fmla="*/ 18 w 396"/>
              <a:gd name="T3" fmla="*/ 140 h 396"/>
              <a:gd name="T4" fmla="*/ 36 w 396"/>
              <a:gd name="T5" fmla="*/ 138 h 396"/>
              <a:gd name="T6" fmla="*/ 58 w 396"/>
              <a:gd name="T7" fmla="*/ 144 h 396"/>
              <a:gd name="T8" fmla="*/ 78 w 396"/>
              <a:gd name="T9" fmla="*/ 156 h 396"/>
              <a:gd name="T10" fmla="*/ 90 w 396"/>
              <a:gd name="T11" fmla="*/ 176 h 396"/>
              <a:gd name="T12" fmla="*/ 94 w 396"/>
              <a:gd name="T13" fmla="*/ 198 h 396"/>
              <a:gd name="T14" fmla="*/ 94 w 396"/>
              <a:gd name="T15" fmla="*/ 210 h 396"/>
              <a:gd name="T16" fmla="*/ 84 w 396"/>
              <a:gd name="T17" fmla="*/ 232 h 396"/>
              <a:gd name="T18" fmla="*/ 68 w 396"/>
              <a:gd name="T19" fmla="*/ 248 h 396"/>
              <a:gd name="T20" fmla="*/ 48 w 396"/>
              <a:gd name="T21" fmla="*/ 256 h 396"/>
              <a:gd name="T22" fmla="*/ 36 w 396"/>
              <a:gd name="T23" fmla="*/ 258 h 396"/>
              <a:gd name="T24" fmla="*/ 0 w 396"/>
              <a:gd name="T25" fmla="*/ 252 h 396"/>
              <a:gd name="T26" fmla="*/ 396 w 396"/>
              <a:gd name="T27" fmla="*/ 396 h 396"/>
              <a:gd name="T28" fmla="*/ 396 w 396"/>
              <a:gd name="T29" fmla="*/ 252 h 396"/>
              <a:gd name="T30" fmla="*/ 360 w 396"/>
              <a:gd name="T31" fmla="*/ 258 h 396"/>
              <a:gd name="T32" fmla="*/ 348 w 396"/>
              <a:gd name="T33" fmla="*/ 256 h 396"/>
              <a:gd name="T34" fmla="*/ 326 w 396"/>
              <a:gd name="T35" fmla="*/ 248 h 396"/>
              <a:gd name="T36" fmla="*/ 310 w 396"/>
              <a:gd name="T37" fmla="*/ 232 h 396"/>
              <a:gd name="T38" fmla="*/ 302 w 396"/>
              <a:gd name="T39" fmla="*/ 210 h 396"/>
              <a:gd name="T40" fmla="*/ 300 w 396"/>
              <a:gd name="T41" fmla="*/ 198 h 396"/>
              <a:gd name="T42" fmla="*/ 306 w 396"/>
              <a:gd name="T43" fmla="*/ 176 h 396"/>
              <a:gd name="T44" fmla="*/ 318 w 396"/>
              <a:gd name="T45" fmla="*/ 156 h 396"/>
              <a:gd name="T46" fmla="*/ 338 w 396"/>
              <a:gd name="T47" fmla="*/ 144 h 396"/>
              <a:gd name="T48" fmla="*/ 360 w 396"/>
              <a:gd name="T49" fmla="*/ 138 h 396"/>
              <a:gd name="T50" fmla="*/ 376 w 396"/>
              <a:gd name="T51" fmla="*/ 140 h 396"/>
              <a:gd name="T52" fmla="*/ 396 w 396"/>
              <a:gd name="T53" fmla="*/ 0 h 396"/>
              <a:gd name="T54" fmla="*/ 250 w 396"/>
              <a:gd name="T55" fmla="*/ 0 h 396"/>
              <a:gd name="T56" fmla="*/ 258 w 396"/>
              <a:gd name="T57" fmla="*/ 36 h 396"/>
              <a:gd name="T58" fmla="*/ 256 w 396"/>
              <a:gd name="T59" fmla="*/ 48 h 396"/>
              <a:gd name="T60" fmla="*/ 246 w 396"/>
              <a:gd name="T61" fmla="*/ 70 h 396"/>
              <a:gd name="T62" fmla="*/ 230 w 396"/>
              <a:gd name="T63" fmla="*/ 86 h 396"/>
              <a:gd name="T64" fmla="*/ 210 w 396"/>
              <a:gd name="T65" fmla="*/ 94 h 396"/>
              <a:gd name="T66" fmla="*/ 198 w 396"/>
              <a:gd name="T67" fmla="*/ 96 h 396"/>
              <a:gd name="T68" fmla="*/ 174 w 396"/>
              <a:gd name="T69" fmla="*/ 90 h 396"/>
              <a:gd name="T70" fmla="*/ 156 w 396"/>
              <a:gd name="T71" fmla="*/ 78 h 396"/>
              <a:gd name="T72" fmla="*/ 142 w 396"/>
              <a:gd name="T73" fmla="*/ 58 h 396"/>
              <a:gd name="T74" fmla="*/ 138 w 396"/>
              <a:gd name="T75" fmla="*/ 36 h 396"/>
              <a:gd name="T76" fmla="*/ 140 w 396"/>
              <a:gd name="T77" fmla="*/ 20 h 396"/>
              <a:gd name="T78" fmla="*/ 0 w 396"/>
              <a:gd name="T79" fmla="*/ 0 h 3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396" h="396">
                <a:moveTo>
                  <a:pt x="0" y="0"/>
                </a:moveTo>
                <a:lnTo>
                  <a:pt x="0" y="146"/>
                </a:lnTo>
                <a:lnTo>
                  <a:pt x="0" y="146"/>
                </a:lnTo>
                <a:lnTo>
                  <a:pt x="18" y="140"/>
                </a:lnTo>
                <a:lnTo>
                  <a:pt x="36" y="138"/>
                </a:lnTo>
                <a:lnTo>
                  <a:pt x="36" y="138"/>
                </a:lnTo>
                <a:lnTo>
                  <a:pt x="48" y="140"/>
                </a:lnTo>
                <a:lnTo>
                  <a:pt x="58" y="144"/>
                </a:lnTo>
                <a:lnTo>
                  <a:pt x="68" y="148"/>
                </a:lnTo>
                <a:lnTo>
                  <a:pt x="78" y="156"/>
                </a:lnTo>
                <a:lnTo>
                  <a:pt x="84" y="164"/>
                </a:lnTo>
                <a:lnTo>
                  <a:pt x="90" y="176"/>
                </a:lnTo>
                <a:lnTo>
                  <a:pt x="94" y="186"/>
                </a:lnTo>
                <a:lnTo>
                  <a:pt x="94" y="198"/>
                </a:lnTo>
                <a:lnTo>
                  <a:pt x="94" y="198"/>
                </a:lnTo>
                <a:lnTo>
                  <a:pt x="94" y="210"/>
                </a:lnTo>
                <a:lnTo>
                  <a:pt x="90" y="222"/>
                </a:lnTo>
                <a:lnTo>
                  <a:pt x="84" y="232"/>
                </a:lnTo>
                <a:lnTo>
                  <a:pt x="78" y="240"/>
                </a:lnTo>
                <a:lnTo>
                  <a:pt x="68" y="248"/>
                </a:lnTo>
                <a:lnTo>
                  <a:pt x="58" y="252"/>
                </a:lnTo>
                <a:lnTo>
                  <a:pt x="48" y="256"/>
                </a:lnTo>
                <a:lnTo>
                  <a:pt x="36" y="258"/>
                </a:lnTo>
                <a:lnTo>
                  <a:pt x="36" y="258"/>
                </a:lnTo>
                <a:lnTo>
                  <a:pt x="18" y="256"/>
                </a:lnTo>
                <a:lnTo>
                  <a:pt x="0" y="252"/>
                </a:lnTo>
                <a:lnTo>
                  <a:pt x="0" y="396"/>
                </a:lnTo>
                <a:lnTo>
                  <a:pt x="396" y="396"/>
                </a:lnTo>
                <a:lnTo>
                  <a:pt x="396" y="252"/>
                </a:lnTo>
                <a:lnTo>
                  <a:pt x="396" y="252"/>
                </a:lnTo>
                <a:lnTo>
                  <a:pt x="376" y="256"/>
                </a:lnTo>
                <a:lnTo>
                  <a:pt x="360" y="258"/>
                </a:lnTo>
                <a:lnTo>
                  <a:pt x="360" y="258"/>
                </a:lnTo>
                <a:lnTo>
                  <a:pt x="348" y="256"/>
                </a:lnTo>
                <a:lnTo>
                  <a:pt x="338" y="252"/>
                </a:lnTo>
                <a:lnTo>
                  <a:pt x="326" y="248"/>
                </a:lnTo>
                <a:lnTo>
                  <a:pt x="318" y="240"/>
                </a:lnTo>
                <a:lnTo>
                  <a:pt x="310" y="232"/>
                </a:lnTo>
                <a:lnTo>
                  <a:pt x="306" y="222"/>
                </a:lnTo>
                <a:lnTo>
                  <a:pt x="302" y="210"/>
                </a:lnTo>
                <a:lnTo>
                  <a:pt x="300" y="198"/>
                </a:lnTo>
                <a:lnTo>
                  <a:pt x="300" y="198"/>
                </a:lnTo>
                <a:lnTo>
                  <a:pt x="302" y="186"/>
                </a:lnTo>
                <a:lnTo>
                  <a:pt x="306" y="176"/>
                </a:lnTo>
                <a:lnTo>
                  <a:pt x="310" y="164"/>
                </a:lnTo>
                <a:lnTo>
                  <a:pt x="318" y="156"/>
                </a:lnTo>
                <a:lnTo>
                  <a:pt x="326" y="148"/>
                </a:lnTo>
                <a:lnTo>
                  <a:pt x="338" y="144"/>
                </a:lnTo>
                <a:lnTo>
                  <a:pt x="348" y="140"/>
                </a:lnTo>
                <a:lnTo>
                  <a:pt x="360" y="138"/>
                </a:lnTo>
                <a:lnTo>
                  <a:pt x="360" y="138"/>
                </a:lnTo>
                <a:lnTo>
                  <a:pt x="376" y="140"/>
                </a:lnTo>
                <a:lnTo>
                  <a:pt x="396" y="146"/>
                </a:lnTo>
                <a:lnTo>
                  <a:pt x="396" y="0"/>
                </a:lnTo>
                <a:lnTo>
                  <a:pt x="250" y="0"/>
                </a:lnTo>
                <a:lnTo>
                  <a:pt x="250" y="0"/>
                </a:lnTo>
                <a:lnTo>
                  <a:pt x="256" y="20"/>
                </a:lnTo>
                <a:lnTo>
                  <a:pt x="258" y="36"/>
                </a:lnTo>
                <a:lnTo>
                  <a:pt x="258" y="36"/>
                </a:lnTo>
                <a:lnTo>
                  <a:pt x="256" y="48"/>
                </a:lnTo>
                <a:lnTo>
                  <a:pt x="252" y="58"/>
                </a:lnTo>
                <a:lnTo>
                  <a:pt x="246" y="70"/>
                </a:lnTo>
                <a:lnTo>
                  <a:pt x="240" y="78"/>
                </a:lnTo>
                <a:lnTo>
                  <a:pt x="230" y="86"/>
                </a:lnTo>
                <a:lnTo>
                  <a:pt x="220" y="90"/>
                </a:lnTo>
                <a:lnTo>
                  <a:pt x="210" y="94"/>
                </a:lnTo>
                <a:lnTo>
                  <a:pt x="198" y="96"/>
                </a:lnTo>
                <a:lnTo>
                  <a:pt x="198" y="96"/>
                </a:lnTo>
                <a:lnTo>
                  <a:pt x="186" y="94"/>
                </a:lnTo>
                <a:lnTo>
                  <a:pt x="174" y="90"/>
                </a:lnTo>
                <a:lnTo>
                  <a:pt x="164" y="86"/>
                </a:lnTo>
                <a:lnTo>
                  <a:pt x="156" y="78"/>
                </a:lnTo>
                <a:lnTo>
                  <a:pt x="148" y="70"/>
                </a:lnTo>
                <a:lnTo>
                  <a:pt x="142" y="58"/>
                </a:lnTo>
                <a:lnTo>
                  <a:pt x="140" y="48"/>
                </a:lnTo>
                <a:lnTo>
                  <a:pt x="138" y="36"/>
                </a:lnTo>
                <a:lnTo>
                  <a:pt x="138" y="36"/>
                </a:lnTo>
                <a:lnTo>
                  <a:pt x="140" y="20"/>
                </a:lnTo>
                <a:lnTo>
                  <a:pt x="144" y="0"/>
                </a:lnTo>
                <a:lnTo>
                  <a:pt x="0" y="0"/>
                </a:lnTo>
                <a:close/>
              </a:path>
            </a:pathLst>
          </a:custGeom>
          <a:solidFill>
            <a:srgbClr val="FF9933"/>
          </a:solidFill>
          <a:ln w="38100">
            <a:solidFill>
              <a:srgbClr val="000000"/>
            </a:solidFill>
            <a:prstDash val="solid"/>
            <a:round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38" name="Freeform 19"/>
          <p:cNvSpPr>
            <a:spLocks/>
          </p:cNvSpPr>
          <p:nvPr/>
        </p:nvSpPr>
        <p:spPr bwMode="auto">
          <a:xfrm flipV="1">
            <a:off x="3101193" y="969296"/>
            <a:ext cx="1212625" cy="842455"/>
          </a:xfrm>
          <a:custGeom>
            <a:avLst/>
            <a:gdLst>
              <a:gd name="T0" fmla="*/ 88 w 570"/>
              <a:gd name="T1" fmla="*/ 144 h 396"/>
              <a:gd name="T2" fmla="*/ 72 w 570"/>
              <a:gd name="T3" fmla="*/ 140 h 396"/>
              <a:gd name="T4" fmla="*/ 60 w 570"/>
              <a:gd name="T5" fmla="*/ 140 h 396"/>
              <a:gd name="T6" fmla="*/ 36 w 570"/>
              <a:gd name="T7" fmla="*/ 144 h 396"/>
              <a:gd name="T8" fmla="*/ 18 w 570"/>
              <a:gd name="T9" fmla="*/ 156 h 396"/>
              <a:gd name="T10" fmla="*/ 6 w 570"/>
              <a:gd name="T11" fmla="*/ 176 h 396"/>
              <a:gd name="T12" fmla="*/ 0 w 570"/>
              <a:gd name="T13" fmla="*/ 198 h 396"/>
              <a:gd name="T14" fmla="*/ 2 w 570"/>
              <a:gd name="T15" fmla="*/ 210 h 396"/>
              <a:gd name="T16" fmla="*/ 10 w 570"/>
              <a:gd name="T17" fmla="*/ 232 h 396"/>
              <a:gd name="T18" fmla="*/ 26 w 570"/>
              <a:gd name="T19" fmla="*/ 248 h 396"/>
              <a:gd name="T20" fmla="*/ 48 w 570"/>
              <a:gd name="T21" fmla="*/ 256 h 396"/>
              <a:gd name="T22" fmla="*/ 60 w 570"/>
              <a:gd name="T23" fmla="*/ 258 h 396"/>
              <a:gd name="T24" fmla="*/ 88 w 570"/>
              <a:gd name="T25" fmla="*/ 254 h 396"/>
              <a:gd name="T26" fmla="*/ 484 w 570"/>
              <a:gd name="T27" fmla="*/ 396 h 396"/>
              <a:gd name="T28" fmla="*/ 484 w 570"/>
              <a:gd name="T29" fmla="*/ 254 h 396"/>
              <a:gd name="T30" fmla="*/ 512 w 570"/>
              <a:gd name="T31" fmla="*/ 258 h 396"/>
              <a:gd name="T32" fmla="*/ 524 w 570"/>
              <a:gd name="T33" fmla="*/ 256 h 396"/>
              <a:gd name="T34" fmla="*/ 544 w 570"/>
              <a:gd name="T35" fmla="*/ 248 h 396"/>
              <a:gd name="T36" fmla="*/ 560 w 570"/>
              <a:gd name="T37" fmla="*/ 232 h 396"/>
              <a:gd name="T38" fmla="*/ 570 w 570"/>
              <a:gd name="T39" fmla="*/ 210 h 396"/>
              <a:gd name="T40" fmla="*/ 570 w 570"/>
              <a:gd name="T41" fmla="*/ 198 h 396"/>
              <a:gd name="T42" fmla="*/ 566 w 570"/>
              <a:gd name="T43" fmla="*/ 176 h 396"/>
              <a:gd name="T44" fmla="*/ 554 w 570"/>
              <a:gd name="T45" fmla="*/ 156 h 396"/>
              <a:gd name="T46" fmla="*/ 534 w 570"/>
              <a:gd name="T47" fmla="*/ 144 h 396"/>
              <a:gd name="T48" fmla="*/ 512 w 570"/>
              <a:gd name="T49" fmla="*/ 140 h 396"/>
              <a:gd name="T50" fmla="*/ 498 w 570"/>
              <a:gd name="T51" fmla="*/ 140 h 396"/>
              <a:gd name="T52" fmla="*/ 484 w 570"/>
              <a:gd name="T53" fmla="*/ 0 h 396"/>
              <a:gd name="T54" fmla="*/ 338 w 570"/>
              <a:gd name="T55" fmla="*/ 0 h 396"/>
              <a:gd name="T56" fmla="*/ 344 w 570"/>
              <a:gd name="T57" fmla="*/ 36 h 396"/>
              <a:gd name="T58" fmla="*/ 344 w 570"/>
              <a:gd name="T59" fmla="*/ 48 h 396"/>
              <a:gd name="T60" fmla="*/ 334 w 570"/>
              <a:gd name="T61" fmla="*/ 70 h 396"/>
              <a:gd name="T62" fmla="*/ 318 w 570"/>
              <a:gd name="T63" fmla="*/ 86 h 396"/>
              <a:gd name="T64" fmla="*/ 298 w 570"/>
              <a:gd name="T65" fmla="*/ 94 h 396"/>
              <a:gd name="T66" fmla="*/ 286 w 570"/>
              <a:gd name="T67" fmla="*/ 96 h 396"/>
              <a:gd name="T68" fmla="*/ 262 w 570"/>
              <a:gd name="T69" fmla="*/ 90 h 396"/>
              <a:gd name="T70" fmla="*/ 244 w 570"/>
              <a:gd name="T71" fmla="*/ 78 h 396"/>
              <a:gd name="T72" fmla="*/ 230 w 570"/>
              <a:gd name="T73" fmla="*/ 60 h 396"/>
              <a:gd name="T74" fmla="*/ 226 w 570"/>
              <a:gd name="T75" fmla="*/ 36 h 396"/>
              <a:gd name="T76" fmla="*/ 228 w 570"/>
              <a:gd name="T77" fmla="*/ 20 h 396"/>
              <a:gd name="T78" fmla="*/ 88 w 570"/>
              <a:gd name="T79" fmla="*/ 0 h 3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570" h="396">
                <a:moveTo>
                  <a:pt x="88" y="0"/>
                </a:moveTo>
                <a:lnTo>
                  <a:pt x="88" y="144"/>
                </a:lnTo>
                <a:lnTo>
                  <a:pt x="88" y="144"/>
                </a:lnTo>
                <a:lnTo>
                  <a:pt x="72" y="140"/>
                </a:lnTo>
                <a:lnTo>
                  <a:pt x="60" y="140"/>
                </a:lnTo>
                <a:lnTo>
                  <a:pt x="60" y="140"/>
                </a:lnTo>
                <a:lnTo>
                  <a:pt x="48" y="140"/>
                </a:lnTo>
                <a:lnTo>
                  <a:pt x="36" y="144"/>
                </a:lnTo>
                <a:lnTo>
                  <a:pt x="26" y="150"/>
                </a:lnTo>
                <a:lnTo>
                  <a:pt x="18" y="156"/>
                </a:lnTo>
                <a:lnTo>
                  <a:pt x="10" y="166"/>
                </a:lnTo>
                <a:lnTo>
                  <a:pt x="6" y="176"/>
                </a:lnTo>
                <a:lnTo>
                  <a:pt x="2" y="186"/>
                </a:lnTo>
                <a:lnTo>
                  <a:pt x="0" y="198"/>
                </a:lnTo>
                <a:lnTo>
                  <a:pt x="0" y="198"/>
                </a:lnTo>
                <a:lnTo>
                  <a:pt x="2" y="210"/>
                </a:lnTo>
                <a:lnTo>
                  <a:pt x="6" y="222"/>
                </a:lnTo>
                <a:lnTo>
                  <a:pt x="10" y="232"/>
                </a:lnTo>
                <a:lnTo>
                  <a:pt x="18" y="240"/>
                </a:lnTo>
                <a:lnTo>
                  <a:pt x="26" y="248"/>
                </a:lnTo>
                <a:lnTo>
                  <a:pt x="36" y="254"/>
                </a:lnTo>
                <a:lnTo>
                  <a:pt x="48" y="256"/>
                </a:lnTo>
                <a:lnTo>
                  <a:pt x="60" y="258"/>
                </a:lnTo>
                <a:lnTo>
                  <a:pt x="60" y="258"/>
                </a:lnTo>
                <a:lnTo>
                  <a:pt x="72" y="256"/>
                </a:lnTo>
                <a:lnTo>
                  <a:pt x="88" y="254"/>
                </a:lnTo>
                <a:lnTo>
                  <a:pt x="88" y="396"/>
                </a:lnTo>
                <a:lnTo>
                  <a:pt x="484" y="396"/>
                </a:lnTo>
                <a:lnTo>
                  <a:pt x="484" y="254"/>
                </a:lnTo>
                <a:lnTo>
                  <a:pt x="484" y="254"/>
                </a:lnTo>
                <a:lnTo>
                  <a:pt x="498" y="256"/>
                </a:lnTo>
                <a:lnTo>
                  <a:pt x="512" y="258"/>
                </a:lnTo>
                <a:lnTo>
                  <a:pt x="512" y="258"/>
                </a:lnTo>
                <a:lnTo>
                  <a:pt x="524" y="256"/>
                </a:lnTo>
                <a:lnTo>
                  <a:pt x="534" y="254"/>
                </a:lnTo>
                <a:lnTo>
                  <a:pt x="544" y="248"/>
                </a:lnTo>
                <a:lnTo>
                  <a:pt x="554" y="240"/>
                </a:lnTo>
                <a:lnTo>
                  <a:pt x="560" y="232"/>
                </a:lnTo>
                <a:lnTo>
                  <a:pt x="566" y="222"/>
                </a:lnTo>
                <a:lnTo>
                  <a:pt x="570" y="210"/>
                </a:lnTo>
                <a:lnTo>
                  <a:pt x="570" y="198"/>
                </a:lnTo>
                <a:lnTo>
                  <a:pt x="570" y="198"/>
                </a:lnTo>
                <a:lnTo>
                  <a:pt x="570" y="186"/>
                </a:lnTo>
                <a:lnTo>
                  <a:pt x="566" y="176"/>
                </a:lnTo>
                <a:lnTo>
                  <a:pt x="560" y="166"/>
                </a:lnTo>
                <a:lnTo>
                  <a:pt x="554" y="156"/>
                </a:lnTo>
                <a:lnTo>
                  <a:pt x="544" y="150"/>
                </a:lnTo>
                <a:lnTo>
                  <a:pt x="534" y="144"/>
                </a:lnTo>
                <a:lnTo>
                  <a:pt x="524" y="140"/>
                </a:lnTo>
                <a:lnTo>
                  <a:pt x="512" y="140"/>
                </a:lnTo>
                <a:lnTo>
                  <a:pt x="512" y="140"/>
                </a:lnTo>
                <a:lnTo>
                  <a:pt x="498" y="140"/>
                </a:lnTo>
                <a:lnTo>
                  <a:pt x="484" y="144"/>
                </a:lnTo>
                <a:lnTo>
                  <a:pt x="484" y="0"/>
                </a:lnTo>
                <a:lnTo>
                  <a:pt x="338" y="0"/>
                </a:lnTo>
                <a:lnTo>
                  <a:pt x="338" y="0"/>
                </a:lnTo>
                <a:lnTo>
                  <a:pt x="344" y="20"/>
                </a:lnTo>
                <a:lnTo>
                  <a:pt x="344" y="36"/>
                </a:lnTo>
                <a:lnTo>
                  <a:pt x="344" y="36"/>
                </a:lnTo>
                <a:lnTo>
                  <a:pt x="344" y="48"/>
                </a:lnTo>
                <a:lnTo>
                  <a:pt x="340" y="60"/>
                </a:lnTo>
                <a:lnTo>
                  <a:pt x="334" y="70"/>
                </a:lnTo>
                <a:lnTo>
                  <a:pt x="328" y="78"/>
                </a:lnTo>
                <a:lnTo>
                  <a:pt x="318" y="86"/>
                </a:lnTo>
                <a:lnTo>
                  <a:pt x="308" y="90"/>
                </a:lnTo>
                <a:lnTo>
                  <a:pt x="298" y="94"/>
                </a:lnTo>
                <a:lnTo>
                  <a:pt x="286" y="96"/>
                </a:lnTo>
                <a:lnTo>
                  <a:pt x="286" y="96"/>
                </a:lnTo>
                <a:lnTo>
                  <a:pt x="274" y="94"/>
                </a:lnTo>
                <a:lnTo>
                  <a:pt x="262" y="90"/>
                </a:lnTo>
                <a:lnTo>
                  <a:pt x="252" y="86"/>
                </a:lnTo>
                <a:lnTo>
                  <a:pt x="244" y="78"/>
                </a:lnTo>
                <a:lnTo>
                  <a:pt x="236" y="70"/>
                </a:lnTo>
                <a:lnTo>
                  <a:pt x="230" y="60"/>
                </a:lnTo>
                <a:lnTo>
                  <a:pt x="228" y="48"/>
                </a:lnTo>
                <a:lnTo>
                  <a:pt x="226" y="36"/>
                </a:lnTo>
                <a:lnTo>
                  <a:pt x="226" y="36"/>
                </a:lnTo>
                <a:lnTo>
                  <a:pt x="228" y="20"/>
                </a:lnTo>
                <a:lnTo>
                  <a:pt x="232" y="0"/>
                </a:lnTo>
                <a:lnTo>
                  <a:pt x="88" y="0"/>
                </a:lnTo>
                <a:close/>
              </a:path>
            </a:pathLst>
          </a:custGeom>
          <a:solidFill>
            <a:srgbClr val="FF9933"/>
          </a:solidFill>
          <a:ln w="38100">
            <a:solidFill>
              <a:srgbClr val="000000"/>
            </a:solidFill>
            <a:prstDash val="solid"/>
            <a:round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40" name="Freeform 9"/>
          <p:cNvSpPr>
            <a:spLocks/>
          </p:cNvSpPr>
          <p:nvPr/>
        </p:nvSpPr>
        <p:spPr bwMode="auto">
          <a:xfrm flipV="1">
            <a:off x="7498558" y="969296"/>
            <a:ext cx="1025413" cy="1025413"/>
          </a:xfrm>
          <a:custGeom>
            <a:avLst/>
            <a:gdLst>
              <a:gd name="T0" fmla="*/ 0 w 482"/>
              <a:gd name="T1" fmla="*/ 232 h 482"/>
              <a:gd name="T2" fmla="*/ 18 w 482"/>
              <a:gd name="T3" fmla="*/ 226 h 482"/>
              <a:gd name="T4" fmla="*/ 34 w 482"/>
              <a:gd name="T5" fmla="*/ 224 h 482"/>
              <a:gd name="T6" fmla="*/ 58 w 482"/>
              <a:gd name="T7" fmla="*/ 230 h 482"/>
              <a:gd name="T8" fmla="*/ 76 w 482"/>
              <a:gd name="T9" fmla="*/ 242 h 482"/>
              <a:gd name="T10" fmla="*/ 90 w 482"/>
              <a:gd name="T11" fmla="*/ 262 h 482"/>
              <a:gd name="T12" fmla="*/ 94 w 482"/>
              <a:gd name="T13" fmla="*/ 284 h 482"/>
              <a:gd name="T14" fmla="*/ 94 w 482"/>
              <a:gd name="T15" fmla="*/ 296 h 482"/>
              <a:gd name="T16" fmla="*/ 84 w 482"/>
              <a:gd name="T17" fmla="*/ 318 h 482"/>
              <a:gd name="T18" fmla="*/ 68 w 482"/>
              <a:gd name="T19" fmla="*/ 334 h 482"/>
              <a:gd name="T20" fmla="*/ 46 w 482"/>
              <a:gd name="T21" fmla="*/ 342 h 482"/>
              <a:gd name="T22" fmla="*/ 34 w 482"/>
              <a:gd name="T23" fmla="*/ 344 h 482"/>
              <a:gd name="T24" fmla="*/ 0 w 482"/>
              <a:gd name="T25" fmla="*/ 338 h 482"/>
              <a:gd name="T26" fmla="*/ 396 w 482"/>
              <a:gd name="T27" fmla="*/ 482 h 482"/>
              <a:gd name="T28" fmla="*/ 396 w 482"/>
              <a:gd name="T29" fmla="*/ 340 h 482"/>
              <a:gd name="T30" fmla="*/ 424 w 482"/>
              <a:gd name="T31" fmla="*/ 344 h 482"/>
              <a:gd name="T32" fmla="*/ 436 w 482"/>
              <a:gd name="T33" fmla="*/ 342 h 482"/>
              <a:gd name="T34" fmla="*/ 456 w 482"/>
              <a:gd name="T35" fmla="*/ 334 h 482"/>
              <a:gd name="T36" fmla="*/ 472 w 482"/>
              <a:gd name="T37" fmla="*/ 318 h 482"/>
              <a:gd name="T38" fmla="*/ 482 w 482"/>
              <a:gd name="T39" fmla="*/ 296 h 482"/>
              <a:gd name="T40" fmla="*/ 482 w 482"/>
              <a:gd name="T41" fmla="*/ 284 h 482"/>
              <a:gd name="T42" fmla="*/ 478 w 482"/>
              <a:gd name="T43" fmla="*/ 262 h 482"/>
              <a:gd name="T44" fmla="*/ 466 w 482"/>
              <a:gd name="T45" fmla="*/ 242 h 482"/>
              <a:gd name="T46" fmla="*/ 446 w 482"/>
              <a:gd name="T47" fmla="*/ 230 h 482"/>
              <a:gd name="T48" fmla="*/ 424 w 482"/>
              <a:gd name="T49" fmla="*/ 224 h 482"/>
              <a:gd name="T50" fmla="*/ 410 w 482"/>
              <a:gd name="T51" fmla="*/ 226 h 482"/>
              <a:gd name="T52" fmla="*/ 396 w 482"/>
              <a:gd name="T53" fmla="*/ 86 h 482"/>
              <a:gd name="T54" fmla="*/ 252 w 482"/>
              <a:gd name="T55" fmla="*/ 86 h 482"/>
              <a:gd name="T56" fmla="*/ 256 w 482"/>
              <a:gd name="T57" fmla="*/ 58 h 482"/>
              <a:gd name="T58" fmla="*/ 256 w 482"/>
              <a:gd name="T59" fmla="*/ 46 h 482"/>
              <a:gd name="T60" fmla="*/ 246 w 482"/>
              <a:gd name="T61" fmla="*/ 26 h 482"/>
              <a:gd name="T62" fmla="*/ 230 w 482"/>
              <a:gd name="T63" fmla="*/ 10 h 482"/>
              <a:gd name="T64" fmla="*/ 210 w 482"/>
              <a:gd name="T65" fmla="*/ 0 h 482"/>
              <a:gd name="T66" fmla="*/ 198 w 482"/>
              <a:gd name="T67" fmla="*/ 0 h 482"/>
              <a:gd name="T68" fmla="*/ 174 w 482"/>
              <a:gd name="T69" fmla="*/ 4 h 482"/>
              <a:gd name="T70" fmla="*/ 156 w 482"/>
              <a:gd name="T71" fmla="*/ 16 h 482"/>
              <a:gd name="T72" fmla="*/ 142 w 482"/>
              <a:gd name="T73" fmla="*/ 36 h 482"/>
              <a:gd name="T74" fmla="*/ 138 w 482"/>
              <a:gd name="T75" fmla="*/ 58 h 482"/>
              <a:gd name="T76" fmla="*/ 138 w 482"/>
              <a:gd name="T77" fmla="*/ 72 h 482"/>
              <a:gd name="T78" fmla="*/ 0 w 482"/>
              <a:gd name="T79" fmla="*/ 86 h 4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482" h="482">
                <a:moveTo>
                  <a:pt x="0" y="86"/>
                </a:moveTo>
                <a:lnTo>
                  <a:pt x="0" y="232"/>
                </a:lnTo>
                <a:lnTo>
                  <a:pt x="0" y="232"/>
                </a:lnTo>
                <a:lnTo>
                  <a:pt x="18" y="226"/>
                </a:lnTo>
                <a:lnTo>
                  <a:pt x="34" y="224"/>
                </a:lnTo>
                <a:lnTo>
                  <a:pt x="34" y="224"/>
                </a:lnTo>
                <a:lnTo>
                  <a:pt x="46" y="226"/>
                </a:lnTo>
                <a:lnTo>
                  <a:pt x="58" y="230"/>
                </a:lnTo>
                <a:lnTo>
                  <a:pt x="68" y="236"/>
                </a:lnTo>
                <a:lnTo>
                  <a:pt x="76" y="242"/>
                </a:lnTo>
                <a:lnTo>
                  <a:pt x="84" y="252"/>
                </a:lnTo>
                <a:lnTo>
                  <a:pt x="90" y="262"/>
                </a:lnTo>
                <a:lnTo>
                  <a:pt x="94" y="272"/>
                </a:lnTo>
                <a:lnTo>
                  <a:pt x="94" y="284"/>
                </a:lnTo>
                <a:lnTo>
                  <a:pt x="94" y="284"/>
                </a:lnTo>
                <a:lnTo>
                  <a:pt x="94" y="296"/>
                </a:lnTo>
                <a:lnTo>
                  <a:pt x="90" y="308"/>
                </a:lnTo>
                <a:lnTo>
                  <a:pt x="84" y="318"/>
                </a:lnTo>
                <a:lnTo>
                  <a:pt x="76" y="326"/>
                </a:lnTo>
                <a:lnTo>
                  <a:pt x="68" y="334"/>
                </a:lnTo>
                <a:lnTo>
                  <a:pt x="58" y="340"/>
                </a:lnTo>
                <a:lnTo>
                  <a:pt x="46" y="342"/>
                </a:lnTo>
                <a:lnTo>
                  <a:pt x="34" y="344"/>
                </a:lnTo>
                <a:lnTo>
                  <a:pt x="34" y="344"/>
                </a:lnTo>
                <a:lnTo>
                  <a:pt x="18" y="342"/>
                </a:lnTo>
                <a:lnTo>
                  <a:pt x="0" y="338"/>
                </a:lnTo>
                <a:lnTo>
                  <a:pt x="0" y="482"/>
                </a:lnTo>
                <a:lnTo>
                  <a:pt x="396" y="482"/>
                </a:lnTo>
                <a:lnTo>
                  <a:pt x="396" y="340"/>
                </a:lnTo>
                <a:lnTo>
                  <a:pt x="396" y="340"/>
                </a:lnTo>
                <a:lnTo>
                  <a:pt x="410" y="342"/>
                </a:lnTo>
                <a:lnTo>
                  <a:pt x="424" y="344"/>
                </a:lnTo>
                <a:lnTo>
                  <a:pt x="424" y="344"/>
                </a:lnTo>
                <a:lnTo>
                  <a:pt x="436" y="342"/>
                </a:lnTo>
                <a:lnTo>
                  <a:pt x="446" y="340"/>
                </a:lnTo>
                <a:lnTo>
                  <a:pt x="456" y="334"/>
                </a:lnTo>
                <a:lnTo>
                  <a:pt x="466" y="326"/>
                </a:lnTo>
                <a:lnTo>
                  <a:pt x="472" y="318"/>
                </a:lnTo>
                <a:lnTo>
                  <a:pt x="478" y="308"/>
                </a:lnTo>
                <a:lnTo>
                  <a:pt x="482" y="296"/>
                </a:lnTo>
                <a:lnTo>
                  <a:pt x="482" y="284"/>
                </a:lnTo>
                <a:lnTo>
                  <a:pt x="482" y="284"/>
                </a:lnTo>
                <a:lnTo>
                  <a:pt x="482" y="272"/>
                </a:lnTo>
                <a:lnTo>
                  <a:pt x="478" y="262"/>
                </a:lnTo>
                <a:lnTo>
                  <a:pt x="472" y="252"/>
                </a:lnTo>
                <a:lnTo>
                  <a:pt x="466" y="242"/>
                </a:lnTo>
                <a:lnTo>
                  <a:pt x="456" y="236"/>
                </a:lnTo>
                <a:lnTo>
                  <a:pt x="446" y="230"/>
                </a:lnTo>
                <a:lnTo>
                  <a:pt x="436" y="226"/>
                </a:lnTo>
                <a:lnTo>
                  <a:pt x="424" y="224"/>
                </a:lnTo>
                <a:lnTo>
                  <a:pt x="424" y="224"/>
                </a:lnTo>
                <a:lnTo>
                  <a:pt x="410" y="226"/>
                </a:lnTo>
                <a:lnTo>
                  <a:pt x="396" y="230"/>
                </a:lnTo>
                <a:lnTo>
                  <a:pt x="396" y="86"/>
                </a:lnTo>
                <a:lnTo>
                  <a:pt x="252" y="86"/>
                </a:lnTo>
                <a:lnTo>
                  <a:pt x="252" y="86"/>
                </a:lnTo>
                <a:lnTo>
                  <a:pt x="256" y="72"/>
                </a:lnTo>
                <a:lnTo>
                  <a:pt x="256" y="58"/>
                </a:lnTo>
                <a:lnTo>
                  <a:pt x="256" y="58"/>
                </a:lnTo>
                <a:lnTo>
                  <a:pt x="256" y="46"/>
                </a:lnTo>
                <a:lnTo>
                  <a:pt x="252" y="36"/>
                </a:lnTo>
                <a:lnTo>
                  <a:pt x="246" y="26"/>
                </a:lnTo>
                <a:lnTo>
                  <a:pt x="240" y="16"/>
                </a:lnTo>
                <a:lnTo>
                  <a:pt x="230" y="10"/>
                </a:lnTo>
                <a:lnTo>
                  <a:pt x="220" y="4"/>
                </a:lnTo>
                <a:lnTo>
                  <a:pt x="210" y="0"/>
                </a:lnTo>
                <a:lnTo>
                  <a:pt x="198" y="0"/>
                </a:lnTo>
                <a:lnTo>
                  <a:pt x="198" y="0"/>
                </a:lnTo>
                <a:lnTo>
                  <a:pt x="186" y="0"/>
                </a:lnTo>
                <a:lnTo>
                  <a:pt x="174" y="4"/>
                </a:lnTo>
                <a:lnTo>
                  <a:pt x="164" y="10"/>
                </a:lnTo>
                <a:lnTo>
                  <a:pt x="156" y="16"/>
                </a:lnTo>
                <a:lnTo>
                  <a:pt x="148" y="26"/>
                </a:lnTo>
                <a:lnTo>
                  <a:pt x="142" y="36"/>
                </a:lnTo>
                <a:lnTo>
                  <a:pt x="140" y="46"/>
                </a:lnTo>
                <a:lnTo>
                  <a:pt x="138" y="58"/>
                </a:lnTo>
                <a:lnTo>
                  <a:pt x="138" y="58"/>
                </a:lnTo>
                <a:lnTo>
                  <a:pt x="138" y="72"/>
                </a:lnTo>
                <a:lnTo>
                  <a:pt x="142" y="86"/>
                </a:lnTo>
                <a:lnTo>
                  <a:pt x="0" y="86"/>
                </a:lnTo>
                <a:close/>
              </a:path>
            </a:pathLst>
          </a:custGeom>
          <a:solidFill>
            <a:srgbClr val="FF9933"/>
          </a:solidFill>
          <a:ln w="38100">
            <a:solidFill>
              <a:srgbClr val="000000"/>
            </a:solidFill>
            <a:prstDash val="solid"/>
            <a:round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41" name="Freeform 19"/>
          <p:cNvSpPr>
            <a:spLocks/>
          </p:cNvSpPr>
          <p:nvPr/>
        </p:nvSpPr>
        <p:spPr bwMode="auto">
          <a:xfrm flipV="1">
            <a:off x="5628561" y="969296"/>
            <a:ext cx="1212625" cy="842455"/>
          </a:xfrm>
          <a:custGeom>
            <a:avLst/>
            <a:gdLst>
              <a:gd name="T0" fmla="*/ 88 w 570"/>
              <a:gd name="T1" fmla="*/ 144 h 396"/>
              <a:gd name="T2" fmla="*/ 72 w 570"/>
              <a:gd name="T3" fmla="*/ 140 h 396"/>
              <a:gd name="T4" fmla="*/ 60 w 570"/>
              <a:gd name="T5" fmla="*/ 140 h 396"/>
              <a:gd name="T6" fmla="*/ 36 w 570"/>
              <a:gd name="T7" fmla="*/ 144 h 396"/>
              <a:gd name="T8" fmla="*/ 18 w 570"/>
              <a:gd name="T9" fmla="*/ 156 h 396"/>
              <a:gd name="T10" fmla="*/ 6 w 570"/>
              <a:gd name="T11" fmla="*/ 176 h 396"/>
              <a:gd name="T12" fmla="*/ 0 w 570"/>
              <a:gd name="T13" fmla="*/ 198 h 396"/>
              <a:gd name="T14" fmla="*/ 2 w 570"/>
              <a:gd name="T15" fmla="*/ 210 h 396"/>
              <a:gd name="T16" fmla="*/ 10 w 570"/>
              <a:gd name="T17" fmla="*/ 232 h 396"/>
              <a:gd name="T18" fmla="*/ 26 w 570"/>
              <a:gd name="T19" fmla="*/ 248 h 396"/>
              <a:gd name="T20" fmla="*/ 48 w 570"/>
              <a:gd name="T21" fmla="*/ 256 h 396"/>
              <a:gd name="T22" fmla="*/ 60 w 570"/>
              <a:gd name="T23" fmla="*/ 258 h 396"/>
              <a:gd name="T24" fmla="*/ 88 w 570"/>
              <a:gd name="T25" fmla="*/ 254 h 396"/>
              <a:gd name="T26" fmla="*/ 484 w 570"/>
              <a:gd name="T27" fmla="*/ 396 h 396"/>
              <a:gd name="T28" fmla="*/ 484 w 570"/>
              <a:gd name="T29" fmla="*/ 254 h 396"/>
              <a:gd name="T30" fmla="*/ 512 w 570"/>
              <a:gd name="T31" fmla="*/ 258 h 396"/>
              <a:gd name="T32" fmla="*/ 524 w 570"/>
              <a:gd name="T33" fmla="*/ 256 h 396"/>
              <a:gd name="T34" fmla="*/ 544 w 570"/>
              <a:gd name="T35" fmla="*/ 248 h 396"/>
              <a:gd name="T36" fmla="*/ 560 w 570"/>
              <a:gd name="T37" fmla="*/ 232 h 396"/>
              <a:gd name="T38" fmla="*/ 570 w 570"/>
              <a:gd name="T39" fmla="*/ 210 h 396"/>
              <a:gd name="T40" fmla="*/ 570 w 570"/>
              <a:gd name="T41" fmla="*/ 198 h 396"/>
              <a:gd name="T42" fmla="*/ 566 w 570"/>
              <a:gd name="T43" fmla="*/ 176 h 396"/>
              <a:gd name="T44" fmla="*/ 554 w 570"/>
              <a:gd name="T45" fmla="*/ 156 h 396"/>
              <a:gd name="T46" fmla="*/ 534 w 570"/>
              <a:gd name="T47" fmla="*/ 144 h 396"/>
              <a:gd name="T48" fmla="*/ 512 w 570"/>
              <a:gd name="T49" fmla="*/ 140 h 396"/>
              <a:gd name="T50" fmla="*/ 498 w 570"/>
              <a:gd name="T51" fmla="*/ 140 h 396"/>
              <a:gd name="T52" fmla="*/ 484 w 570"/>
              <a:gd name="T53" fmla="*/ 0 h 396"/>
              <a:gd name="T54" fmla="*/ 338 w 570"/>
              <a:gd name="T55" fmla="*/ 0 h 396"/>
              <a:gd name="T56" fmla="*/ 344 w 570"/>
              <a:gd name="T57" fmla="*/ 36 h 396"/>
              <a:gd name="T58" fmla="*/ 344 w 570"/>
              <a:gd name="T59" fmla="*/ 48 h 396"/>
              <a:gd name="T60" fmla="*/ 334 w 570"/>
              <a:gd name="T61" fmla="*/ 70 h 396"/>
              <a:gd name="T62" fmla="*/ 318 w 570"/>
              <a:gd name="T63" fmla="*/ 86 h 396"/>
              <a:gd name="T64" fmla="*/ 298 w 570"/>
              <a:gd name="T65" fmla="*/ 94 h 396"/>
              <a:gd name="T66" fmla="*/ 286 w 570"/>
              <a:gd name="T67" fmla="*/ 96 h 396"/>
              <a:gd name="T68" fmla="*/ 262 w 570"/>
              <a:gd name="T69" fmla="*/ 90 h 396"/>
              <a:gd name="T70" fmla="*/ 244 w 570"/>
              <a:gd name="T71" fmla="*/ 78 h 396"/>
              <a:gd name="T72" fmla="*/ 230 w 570"/>
              <a:gd name="T73" fmla="*/ 60 h 396"/>
              <a:gd name="T74" fmla="*/ 226 w 570"/>
              <a:gd name="T75" fmla="*/ 36 h 396"/>
              <a:gd name="T76" fmla="*/ 228 w 570"/>
              <a:gd name="T77" fmla="*/ 20 h 396"/>
              <a:gd name="T78" fmla="*/ 88 w 570"/>
              <a:gd name="T79" fmla="*/ 0 h 3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570" h="396">
                <a:moveTo>
                  <a:pt x="88" y="0"/>
                </a:moveTo>
                <a:lnTo>
                  <a:pt x="88" y="144"/>
                </a:lnTo>
                <a:lnTo>
                  <a:pt x="88" y="144"/>
                </a:lnTo>
                <a:lnTo>
                  <a:pt x="72" y="140"/>
                </a:lnTo>
                <a:lnTo>
                  <a:pt x="60" y="140"/>
                </a:lnTo>
                <a:lnTo>
                  <a:pt x="60" y="140"/>
                </a:lnTo>
                <a:lnTo>
                  <a:pt x="48" y="140"/>
                </a:lnTo>
                <a:lnTo>
                  <a:pt x="36" y="144"/>
                </a:lnTo>
                <a:lnTo>
                  <a:pt x="26" y="150"/>
                </a:lnTo>
                <a:lnTo>
                  <a:pt x="18" y="156"/>
                </a:lnTo>
                <a:lnTo>
                  <a:pt x="10" y="166"/>
                </a:lnTo>
                <a:lnTo>
                  <a:pt x="6" y="176"/>
                </a:lnTo>
                <a:lnTo>
                  <a:pt x="2" y="186"/>
                </a:lnTo>
                <a:lnTo>
                  <a:pt x="0" y="198"/>
                </a:lnTo>
                <a:lnTo>
                  <a:pt x="0" y="198"/>
                </a:lnTo>
                <a:lnTo>
                  <a:pt x="2" y="210"/>
                </a:lnTo>
                <a:lnTo>
                  <a:pt x="6" y="222"/>
                </a:lnTo>
                <a:lnTo>
                  <a:pt x="10" y="232"/>
                </a:lnTo>
                <a:lnTo>
                  <a:pt x="18" y="240"/>
                </a:lnTo>
                <a:lnTo>
                  <a:pt x="26" y="248"/>
                </a:lnTo>
                <a:lnTo>
                  <a:pt x="36" y="254"/>
                </a:lnTo>
                <a:lnTo>
                  <a:pt x="48" y="256"/>
                </a:lnTo>
                <a:lnTo>
                  <a:pt x="60" y="258"/>
                </a:lnTo>
                <a:lnTo>
                  <a:pt x="60" y="258"/>
                </a:lnTo>
                <a:lnTo>
                  <a:pt x="72" y="256"/>
                </a:lnTo>
                <a:lnTo>
                  <a:pt x="88" y="254"/>
                </a:lnTo>
                <a:lnTo>
                  <a:pt x="88" y="396"/>
                </a:lnTo>
                <a:lnTo>
                  <a:pt x="484" y="396"/>
                </a:lnTo>
                <a:lnTo>
                  <a:pt x="484" y="254"/>
                </a:lnTo>
                <a:lnTo>
                  <a:pt x="484" y="254"/>
                </a:lnTo>
                <a:lnTo>
                  <a:pt x="498" y="256"/>
                </a:lnTo>
                <a:lnTo>
                  <a:pt x="512" y="258"/>
                </a:lnTo>
                <a:lnTo>
                  <a:pt x="512" y="258"/>
                </a:lnTo>
                <a:lnTo>
                  <a:pt x="524" y="256"/>
                </a:lnTo>
                <a:lnTo>
                  <a:pt x="534" y="254"/>
                </a:lnTo>
                <a:lnTo>
                  <a:pt x="544" y="248"/>
                </a:lnTo>
                <a:lnTo>
                  <a:pt x="554" y="240"/>
                </a:lnTo>
                <a:lnTo>
                  <a:pt x="560" y="232"/>
                </a:lnTo>
                <a:lnTo>
                  <a:pt x="566" y="222"/>
                </a:lnTo>
                <a:lnTo>
                  <a:pt x="570" y="210"/>
                </a:lnTo>
                <a:lnTo>
                  <a:pt x="570" y="198"/>
                </a:lnTo>
                <a:lnTo>
                  <a:pt x="570" y="198"/>
                </a:lnTo>
                <a:lnTo>
                  <a:pt x="570" y="186"/>
                </a:lnTo>
                <a:lnTo>
                  <a:pt x="566" y="176"/>
                </a:lnTo>
                <a:lnTo>
                  <a:pt x="560" y="166"/>
                </a:lnTo>
                <a:lnTo>
                  <a:pt x="554" y="156"/>
                </a:lnTo>
                <a:lnTo>
                  <a:pt x="544" y="150"/>
                </a:lnTo>
                <a:lnTo>
                  <a:pt x="534" y="144"/>
                </a:lnTo>
                <a:lnTo>
                  <a:pt x="524" y="140"/>
                </a:lnTo>
                <a:lnTo>
                  <a:pt x="512" y="140"/>
                </a:lnTo>
                <a:lnTo>
                  <a:pt x="512" y="140"/>
                </a:lnTo>
                <a:lnTo>
                  <a:pt x="498" y="140"/>
                </a:lnTo>
                <a:lnTo>
                  <a:pt x="484" y="144"/>
                </a:lnTo>
                <a:lnTo>
                  <a:pt x="484" y="0"/>
                </a:lnTo>
                <a:lnTo>
                  <a:pt x="338" y="0"/>
                </a:lnTo>
                <a:lnTo>
                  <a:pt x="338" y="0"/>
                </a:lnTo>
                <a:lnTo>
                  <a:pt x="344" y="20"/>
                </a:lnTo>
                <a:lnTo>
                  <a:pt x="344" y="36"/>
                </a:lnTo>
                <a:lnTo>
                  <a:pt x="344" y="36"/>
                </a:lnTo>
                <a:lnTo>
                  <a:pt x="344" y="48"/>
                </a:lnTo>
                <a:lnTo>
                  <a:pt x="340" y="60"/>
                </a:lnTo>
                <a:lnTo>
                  <a:pt x="334" y="70"/>
                </a:lnTo>
                <a:lnTo>
                  <a:pt x="328" y="78"/>
                </a:lnTo>
                <a:lnTo>
                  <a:pt x="318" y="86"/>
                </a:lnTo>
                <a:lnTo>
                  <a:pt x="308" y="90"/>
                </a:lnTo>
                <a:lnTo>
                  <a:pt x="298" y="94"/>
                </a:lnTo>
                <a:lnTo>
                  <a:pt x="286" y="96"/>
                </a:lnTo>
                <a:lnTo>
                  <a:pt x="286" y="96"/>
                </a:lnTo>
                <a:lnTo>
                  <a:pt x="274" y="94"/>
                </a:lnTo>
                <a:lnTo>
                  <a:pt x="262" y="90"/>
                </a:lnTo>
                <a:lnTo>
                  <a:pt x="252" y="86"/>
                </a:lnTo>
                <a:lnTo>
                  <a:pt x="244" y="78"/>
                </a:lnTo>
                <a:lnTo>
                  <a:pt x="236" y="70"/>
                </a:lnTo>
                <a:lnTo>
                  <a:pt x="230" y="60"/>
                </a:lnTo>
                <a:lnTo>
                  <a:pt x="228" y="48"/>
                </a:lnTo>
                <a:lnTo>
                  <a:pt x="226" y="36"/>
                </a:lnTo>
                <a:lnTo>
                  <a:pt x="226" y="36"/>
                </a:lnTo>
                <a:lnTo>
                  <a:pt x="228" y="20"/>
                </a:lnTo>
                <a:lnTo>
                  <a:pt x="232" y="0"/>
                </a:lnTo>
                <a:lnTo>
                  <a:pt x="88" y="0"/>
                </a:lnTo>
                <a:close/>
              </a:path>
            </a:pathLst>
          </a:custGeom>
          <a:solidFill>
            <a:srgbClr val="FF9933"/>
          </a:solidFill>
          <a:ln w="38100">
            <a:solidFill>
              <a:srgbClr val="000000"/>
            </a:solidFill>
            <a:prstDash val="solid"/>
            <a:round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42" name="Freeform 9"/>
          <p:cNvSpPr>
            <a:spLocks/>
          </p:cNvSpPr>
          <p:nvPr/>
        </p:nvSpPr>
        <p:spPr bwMode="auto">
          <a:xfrm flipV="1">
            <a:off x="6656102" y="969296"/>
            <a:ext cx="1025413" cy="1025413"/>
          </a:xfrm>
          <a:custGeom>
            <a:avLst/>
            <a:gdLst>
              <a:gd name="T0" fmla="*/ 0 w 482"/>
              <a:gd name="T1" fmla="*/ 232 h 482"/>
              <a:gd name="T2" fmla="*/ 18 w 482"/>
              <a:gd name="T3" fmla="*/ 226 h 482"/>
              <a:gd name="T4" fmla="*/ 34 w 482"/>
              <a:gd name="T5" fmla="*/ 224 h 482"/>
              <a:gd name="T6" fmla="*/ 58 w 482"/>
              <a:gd name="T7" fmla="*/ 230 h 482"/>
              <a:gd name="T8" fmla="*/ 76 w 482"/>
              <a:gd name="T9" fmla="*/ 242 h 482"/>
              <a:gd name="T10" fmla="*/ 90 w 482"/>
              <a:gd name="T11" fmla="*/ 262 h 482"/>
              <a:gd name="T12" fmla="*/ 94 w 482"/>
              <a:gd name="T13" fmla="*/ 284 h 482"/>
              <a:gd name="T14" fmla="*/ 94 w 482"/>
              <a:gd name="T15" fmla="*/ 296 h 482"/>
              <a:gd name="T16" fmla="*/ 84 w 482"/>
              <a:gd name="T17" fmla="*/ 318 h 482"/>
              <a:gd name="T18" fmla="*/ 68 w 482"/>
              <a:gd name="T19" fmla="*/ 334 h 482"/>
              <a:gd name="T20" fmla="*/ 46 w 482"/>
              <a:gd name="T21" fmla="*/ 342 h 482"/>
              <a:gd name="T22" fmla="*/ 34 w 482"/>
              <a:gd name="T23" fmla="*/ 344 h 482"/>
              <a:gd name="T24" fmla="*/ 0 w 482"/>
              <a:gd name="T25" fmla="*/ 338 h 482"/>
              <a:gd name="T26" fmla="*/ 396 w 482"/>
              <a:gd name="T27" fmla="*/ 482 h 482"/>
              <a:gd name="T28" fmla="*/ 396 w 482"/>
              <a:gd name="T29" fmla="*/ 340 h 482"/>
              <a:gd name="T30" fmla="*/ 424 w 482"/>
              <a:gd name="T31" fmla="*/ 344 h 482"/>
              <a:gd name="T32" fmla="*/ 436 w 482"/>
              <a:gd name="T33" fmla="*/ 342 h 482"/>
              <a:gd name="T34" fmla="*/ 456 w 482"/>
              <a:gd name="T35" fmla="*/ 334 h 482"/>
              <a:gd name="T36" fmla="*/ 472 w 482"/>
              <a:gd name="T37" fmla="*/ 318 h 482"/>
              <a:gd name="T38" fmla="*/ 482 w 482"/>
              <a:gd name="T39" fmla="*/ 296 h 482"/>
              <a:gd name="T40" fmla="*/ 482 w 482"/>
              <a:gd name="T41" fmla="*/ 284 h 482"/>
              <a:gd name="T42" fmla="*/ 478 w 482"/>
              <a:gd name="T43" fmla="*/ 262 h 482"/>
              <a:gd name="T44" fmla="*/ 466 w 482"/>
              <a:gd name="T45" fmla="*/ 242 h 482"/>
              <a:gd name="T46" fmla="*/ 446 w 482"/>
              <a:gd name="T47" fmla="*/ 230 h 482"/>
              <a:gd name="T48" fmla="*/ 424 w 482"/>
              <a:gd name="T49" fmla="*/ 224 h 482"/>
              <a:gd name="T50" fmla="*/ 410 w 482"/>
              <a:gd name="T51" fmla="*/ 226 h 482"/>
              <a:gd name="T52" fmla="*/ 396 w 482"/>
              <a:gd name="T53" fmla="*/ 86 h 482"/>
              <a:gd name="T54" fmla="*/ 252 w 482"/>
              <a:gd name="T55" fmla="*/ 86 h 482"/>
              <a:gd name="T56" fmla="*/ 256 w 482"/>
              <a:gd name="T57" fmla="*/ 58 h 482"/>
              <a:gd name="T58" fmla="*/ 256 w 482"/>
              <a:gd name="T59" fmla="*/ 46 h 482"/>
              <a:gd name="T60" fmla="*/ 246 w 482"/>
              <a:gd name="T61" fmla="*/ 26 h 482"/>
              <a:gd name="T62" fmla="*/ 230 w 482"/>
              <a:gd name="T63" fmla="*/ 10 h 482"/>
              <a:gd name="T64" fmla="*/ 210 w 482"/>
              <a:gd name="T65" fmla="*/ 0 h 482"/>
              <a:gd name="T66" fmla="*/ 198 w 482"/>
              <a:gd name="T67" fmla="*/ 0 h 482"/>
              <a:gd name="T68" fmla="*/ 174 w 482"/>
              <a:gd name="T69" fmla="*/ 4 h 482"/>
              <a:gd name="T70" fmla="*/ 156 w 482"/>
              <a:gd name="T71" fmla="*/ 16 h 482"/>
              <a:gd name="T72" fmla="*/ 142 w 482"/>
              <a:gd name="T73" fmla="*/ 36 h 482"/>
              <a:gd name="T74" fmla="*/ 138 w 482"/>
              <a:gd name="T75" fmla="*/ 58 h 482"/>
              <a:gd name="T76" fmla="*/ 138 w 482"/>
              <a:gd name="T77" fmla="*/ 72 h 482"/>
              <a:gd name="T78" fmla="*/ 0 w 482"/>
              <a:gd name="T79" fmla="*/ 86 h 4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482" h="482">
                <a:moveTo>
                  <a:pt x="0" y="86"/>
                </a:moveTo>
                <a:lnTo>
                  <a:pt x="0" y="232"/>
                </a:lnTo>
                <a:lnTo>
                  <a:pt x="0" y="232"/>
                </a:lnTo>
                <a:lnTo>
                  <a:pt x="18" y="226"/>
                </a:lnTo>
                <a:lnTo>
                  <a:pt x="34" y="224"/>
                </a:lnTo>
                <a:lnTo>
                  <a:pt x="34" y="224"/>
                </a:lnTo>
                <a:lnTo>
                  <a:pt x="46" y="226"/>
                </a:lnTo>
                <a:lnTo>
                  <a:pt x="58" y="230"/>
                </a:lnTo>
                <a:lnTo>
                  <a:pt x="68" y="236"/>
                </a:lnTo>
                <a:lnTo>
                  <a:pt x="76" y="242"/>
                </a:lnTo>
                <a:lnTo>
                  <a:pt x="84" y="252"/>
                </a:lnTo>
                <a:lnTo>
                  <a:pt x="90" y="262"/>
                </a:lnTo>
                <a:lnTo>
                  <a:pt x="94" y="272"/>
                </a:lnTo>
                <a:lnTo>
                  <a:pt x="94" y="284"/>
                </a:lnTo>
                <a:lnTo>
                  <a:pt x="94" y="284"/>
                </a:lnTo>
                <a:lnTo>
                  <a:pt x="94" y="296"/>
                </a:lnTo>
                <a:lnTo>
                  <a:pt x="90" y="308"/>
                </a:lnTo>
                <a:lnTo>
                  <a:pt x="84" y="318"/>
                </a:lnTo>
                <a:lnTo>
                  <a:pt x="76" y="326"/>
                </a:lnTo>
                <a:lnTo>
                  <a:pt x="68" y="334"/>
                </a:lnTo>
                <a:lnTo>
                  <a:pt x="58" y="340"/>
                </a:lnTo>
                <a:lnTo>
                  <a:pt x="46" y="342"/>
                </a:lnTo>
                <a:lnTo>
                  <a:pt x="34" y="344"/>
                </a:lnTo>
                <a:lnTo>
                  <a:pt x="34" y="344"/>
                </a:lnTo>
                <a:lnTo>
                  <a:pt x="18" y="342"/>
                </a:lnTo>
                <a:lnTo>
                  <a:pt x="0" y="338"/>
                </a:lnTo>
                <a:lnTo>
                  <a:pt x="0" y="482"/>
                </a:lnTo>
                <a:lnTo>
                  <a:pt x="396" y="482"/>
                </a:lnTo>
                <a:lnTo>
                  <a:pt x="396" y="340"/>
                </a:lnTo>
                <a:lnTo>
                  <a:pt x="396" y="340"/>
                </a:lnTo>
                <a:lnTo>
                  <a:pt x="410" y="342"/>
                </a:lnTo>
                <a:lnTo>
                  <a:pt x="424" y="344"/>
                </a:lnTo>
                <a:lnTo>
                  <a:pt x="424" y="344"/>
                </a:lnTo>
                <a:lnTo>
                  <a:pt x="436" y="342"/>
                </a:lnTo>
                <a:lnTo>
                  <a:pt x="446" y="340"/>
                </a:lnTo>
                <a:lnTo>
                  <a:pt x="456" y="334"/>
                </a:lnTo>
                <a:lnTo>
                  <a:pt x="466" y="326"/>
                </a:lnTo>
                <a:lnTo>
                  <a:pt x="472" y="318"/>
                </a:lnTo>
                <a:lnTo>
                  <a:pt x="478" y="308"/>
                </a:lnTo>
                <a:lnTo>
                  <a:pt x="482" y="296"/>
                </a:lnTo>
                <a:lnTo>
                  <a:pt x="482" y="284"/>
                </a:lnTo>
                <a:lnTo>
                  <a:pt x="482" y="284"/>
                </a:lnTo>
                <a:lnTo>
                  <a:pt x="482" y="272"/>
                </a:lnTo>
                <a:lnTo>
                  <a:pt x="478" y="262"/>
                </a:lnTo>
                <a:lnTo>
                  <a:pt x="472" y="252"/>
                </a:lnTo>
                <a:lnTo>
                  <a:pt x="466" y="242"/>
                </a:lnTo>
                <a:lnTo>
                  <a:pt x="456" y="236"/>
                </a:lnTo>
                <a:lnTo>
                  <a:pt x="446" y="230"/>
                </a:lnTo>
                <a:lnTo>
                  <a:pt x="436" y="226"/>
                </a:lnTo>
                <a:lnTo>
                  <a:pt x="424" y="224"/>
                </a:lnTo>
                <a:lnTo>
                  <a:pt x="424" y="224"/>
                </a:lnTo>
                <a:lnTo>
                  <a:pt x="410" y="226"/>
                </a:lnTo>
                <a:lnTo>
                  <a:pt x="396" y="230"/>
                </a:lnTo>
                <a:lnTo>
                  <a:pt x="396" y="86"/>
                </a:lnTo>
                <a:lnTo>
                  <a:pt x="252" y="86"/>
                </a:lnTo>
                <a:lnTo>
                  <a:pt x="252" y="86"/>
                </a:lnTo>
                <a:lnTo>
                  <a:pt x="256" y="72"/>
                </a:lnTo>
                <a:lnTo>
                  <a:pt x="256" y="58"/>
                </a:lnTo>
                <a:lnTo>
                  <a:pt x="256" y="58"/>
                </a:lnTo>
                <a:lnTo>
                  <a:pt x="256" y="46"/>
                </a:lnTo>
                <a:lnTo>
                  <a:pt x="252" y="36"/>
                </a:lnTo>
                <a:lnTo>
                  <a:pt x="246" y="26"/>
                </a:lnTo>
                <a:lnTo>
                  <a:pt x="240" y="16"/>
                </a:lnTo>
                <a:lnTo>
                  <a:pt x="230" y="10"/>
                </a:lnTo>
                <a:lnTo>
                  <a:pt x="220" y="4"/>
                </a:lnTo>
                <a:lnTo>
                  <a:pt x="210" y="0"/>
                </a:lnTo>
                <a:lnTo>
                  <a:pt x="198" y="0"/>
                </a:lnTo>
                <a:lnTo>
                  <a:pt x="198" y="0"/>
                </a:lnTo>
                <a:lnTo>
                  <a:pt x="186" y="0"/>
                </a:lnTo>
                <a:lnTo>
                  <a:pt x="174" y="4"/>
                </a:lnTo>
                <a:lnTo>
                  <a:pt x="164" y="10"/>
                </a:lnTo>
                <a:lnTo>
                  <a:pt x="156" y="16"/>
                </a:lnTo>
                <a:lnTo>
                  <a:pt x="148" y="26"/>
                </a:lnTo>
                <a:lnTo>
                  <a:pt x="142" y="36"/>
                </a:lnTo>
                <a:lnTo>
                  <a:pt x="140" y="46"/>
                </a:lnTo>
                <a:lnTo>
                  <a:pt x="138" y="58"/>
                </a:lnTo>
                <a:lnTo>
                  <a:pt x="138" y="58"/>
                </a:lnTo>
                <a:lnTo>
                  <a:pt x="138" y="72"/>
                </a:lnTo>
                <a:lnTo>
                  <a:pt x="142" y="86"/>
                </a:lnTo>
                <a:lnTo>
                  <a:pt x="0" y="86"/>
                </a:lnTo>
                <a:close/>
              </a:path>
            </a:pathLst>
          </a:custGeom>
          <a:solidFill>
            <a:srgbClr val="FF9933"/>
          </a:solidFill>
          <a:ln w="38100">
            <a:solidFill>
              <a:srgbClr val="000000"/>
            </a:solidFill>
            <a:prstDash val="solid"/>
            <a:round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43" name="Freeform 9"/>
          <p:cNvSpPr>
            <a:spLocks/>
          </p:cNvSpPr>
          <p:nvPr/>
        </p:nvSpPr>
        <p:spPr bwMode="auto">
          <a:xfrm flipV="1">
            <a:off x="1603494" y="969296"/>
            <a:ext cx="1025413" cy="1025413"/>
          </a:xfrm>
          <a:custGeom>
            <a:avLst/>
            <a:gdLst>
              <a:gd name="T0" fmla="*/ 0 w 482"/>
              <a:gd name="T1" fmla="*/ 232 h 482"/>
              <a:gd name="T2" fmla="*/ 18 w 482"/>
              <a:gd name="T3" fmla="*/ 226 h 482"/>
              <a:gd name="T4" fmla="*/ 34 w 482"/>
              <a:gd name="T5" fmla="*/ 224 h 482"/>
              <a:gd name="T6" fmla="*/ 58 w 482"/>
              <a:gd name="T7" fmla="*/ 230 h 482"/>
              <a:gd name="T8" fmla="*/ 76 w 482"/>
              <a:gd name="T9" fmla="*/ 242 h 482"/>
              <a:gd name="T10" fmla="*/ 90 w 482"/>
              <a:gd name="T11" fmla="*/ 262 h 482"/>
              <a:gd name="T12" fmla="*/ 94 w 482"/>
              <a:gd name="T13" fmla="*/ 284 h 482"/>
              <a:gd name="T14" fmla="*/ 94 w 482"/>
              <a:gd name="T15" fmla="*/ 296 h 482"/>
              <a:gd name="T16" fmla="*/ 84 w 482"/>
              <a:gd name="T17" fmla="*/ 318 h 482"/>
              <a:gd name="T18" fmla="*/ 68 w 482"/>
              <a:gd name="T19" fmla="*/ 334 h 482"/>
              <a:gd name="T20" fmla="*/ 46 w 482"/>
              <a:gd name="T21" fmla="*/ 342 h 482"/>
              <a:gd name="T22" fmla="*/ 34 w 482"/>
              <a:gd name="T23" fmla="*/ 344 h 482"/>
              <a:gd name="T24" fmla="*/ 0 w 482"/>
              <a:gd name="T25" fmla="*/ 338 h 482"/>
              <a:gd name="T26" fmla="*/ 396 w 482"/>
              <a:gd name="T27" fmla="*/ 482 h 482"/>
              <a:gd name="T28" fmla="*/ 396 w 482"/>
              <a:gd name="T29" fmla="*/ 340 h 482"/>
              <a:gd name="T30" fmla="*/ 424 w 482"/>
              <a:gd name="T31" fmla="*/ 344 h 482"/>
              <a:gd name="T32" fmla="*/ 436 w 482"/>
              <a:gd name="T33" fmla="*/ 342 h 482"/>
              <a:gd name="T34" fmla="*/ 456 w 482"/>
              <a:gd name="T35" fmla="*/ 334 h 482"/>
              <a:gd name="T36" fmla="*/ 472 w 482"/>
              <a:gd name="T37" fmla="*/ 318 h 482"/>
              <a:gd name="T38" fmla="*/ 482 w 482"/>
              <a:gd name="T39" fmla="*/ 296 h 482"/>
              <a:gd name="T40" fmla="*/ 482 w 482"/>
              <a:gd name="T41" fmla="*/ 284 h 482"/>
              <a:gd name="T42" fmla="*/ 478 w 482"/>
              <a:gd name="T43" fmla="*/ 262 h 482"/>
              <a:gd name="T44" fmla="*/ 466 w 482"/>
              <a:gd name="T45" fmla="*/ 242 h 482"/>
              <a:gd name="T46" fmla="*/ 446 w 482"/>
              <a:gd name="T47" fmla="*/ 230 h 482"/>
              <a:gd name="T48" fmla="*/ 424 w 482"/>
              <a:gd name="T49" fmla="*/ 224 h 482"/>
              <a:gd name="T50" fmla="*/ 410 w 482"/>
              <a:gd name="T51" fmla="*/ 226 h 482"/>
              <a:gd name="T52" fmla="*/ 396 w 482"/>
              <a:gd name="T53" fmla="*/ 86 h 482"/>
              <a:gd name="T54" fmla="*/ 252 w 482"/>
              <a:gd name="T55" fmla="*/ 86 h 482"/>
              <a:gd name="T56" fmla="*/ 256 w 482"/>
              <a:gd name="T57" fmla="*/ 58 h 482"/>
              <a:gd name="T58" fmla="*/ 256 w 482"/>
              <a:gd name="T59" fmla="*/ 46 h 482"/>
              <a:gd name="T60" fmla="*/ 246 w 482"/>
              <a:gd name="T61" fmla="*/ 26 h 482"/>
              <a:gd name="T62" fmla="*/ 230 w 482"/>
              <a:gd name="T63" fmla="*/ 10 h 482"/>
              <a:gd name="T64" fmla="*/ 210 w 482"/>
              <a:gd name="T65" fmla="*/ 0 h 482"/>
              <a:gd name="T66" fmla="*/ 198 w 482"/>
              <a:gd name="T67" fmla="*/ 0 h 482"/>
              <a:gd name="T68" fmla="*/ 174 w 482"/>
              <a:gd name="T69" fmla="*/ 4 h 482"/>
              <a:gd name="T70" fmla="*/ 156 w 482"/>
              <a:gd name="T71" fmla="*/ 16 h 482"/>
              <a:gd name="T72" fmla="*/ 142 w 482"/>
              <a:gd name="T73" fmla="*/ 36 h 482"/>
              <a:gd name="T74" fmla="*/ 138 w 482"/>
              <a:gd name="T75" fmla="*/ 58 h 482"/>
              <a:gd name="T76" fmla="*/ 138 w 482"/>
              <a:gd name="T77" fmla="*/ 72 h 482"/>
              <a:gd name="T78" fmla="*/ 0 w 482"/>
              <a:gd name="T79" fmla="*/ 86 h 4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482" h="482">
                <a:moveTo>
                  <a:pt x="0" y="86"/>
                </a:moveTo>
                <a:lnTo>
                  <a:pt x="0" y="232"/>
                </a:lnTo>
                <a:lnTo>
                  <a:pt x="0" y="232"/>
                </a:lnTo>
                <a:lnTo>
                  <a:pt x="18" y="226"/>
                </a:lnTo>
                <a:lnTo>
                  <a:pt x="34" y="224"/>
                </a:lnTo>
                <a:lnTo>
                  <a:pt x="34" y="224"/>
                </a:lnTo>
                <a:lnTo>
                  <a:pt x="46" y="226"/>
                </a:lnTo>
                <a:lnTo>
                  <a:pt x="58" y="230"/>
                </a:lnTo>
                <a:lnTo>
                  <a:pt x="68" y="236"/>
                </a:lnTo>
                <a:lnTo>
                  <a:pt x="76" y="242"/>
                </a:lnTo>
                <a:lnTo>
                  <a:pt x="84" y="252"/>
                </a:lnTo>
                <a:lnTo>
                  <a:pt x="90" y="262"/>
                </a:lnTo>
                <a:lnTo>
                  <a:pt x="94" y="272"/>
                </a:lnTo>
                <a:lnTo>
                  <a:pt x="94" y="284"/>
                </a:lnTo>
                <a:lnTo>
                  <a:pt x="94" y="284"/>
                </a:lnTo>
                <a:lnTo>
                  <a:pt x="94" y="296"/>
                </a:lnTo>
                <a:lnTo>
                  <a:pt x="90" y="308"/>
                </a:lnTo>
                <a:lnTo>
                  <a:pt x="84" y="318"/>
                </a:lnTo>
                <a:lnTo>
                  <a:pt x="76" y="326"/>
                </a:lnTo>
                <a:lnTo>
                  <a:pt x="68" y="334"/>
                </a:lnTo>
                <a:lnTo>
                  <a:pt x="58" y="340"/>
                </a:lnTo>
                <a:lnTo>
                  <a:pt x="46" y="342"/>
                </a:lnTo>
                <a:lnTo>
                  <a:pt x="34" y="344"/>
                </a:lnTo>
                <a:lnTo>
                  <a:pt x="34" y="344"/>
                </a:lnTo>
                <a:lnTo>
                  <a:pt x="18" y="342"/>
                </a:lnTo>
                <a:lnTo>
                  <a:pt x="0" y="338"/>
                </a:lnTo>
                <a:lnTo>
                  <a:pt x="0" y="482"/>
                </a:lnTo>
                <a:lnTo>
                  <a:pt x="396" y="482"/>
                </a:lnTo>
                <a:lnTo>
                  <a:pt x="396" y="340"/>
                </a:lnTo>
                <a:lnTo>
                  <a:pt x="396" y="340"/>
                </a:lnTo>
                <a:lnTo>
                  <a:pt x="410" y="342"/>
                </a:lnTo>
                <a:lnTo>
                  <a:pt x="424" y="344"/>
                </a:lnTo>
                <a:lnTo>
                  <a:pt x="424" y="344"/>
                </a:lnTo>
                <a:lnTo>
                  <a:pt x="436" y="342"/>
                </a:lnTo>
                <a:lnTo>
                  <a:pt x="446" y="340"/>
                </a:lnTo>
                <a:lnTo>
                  <a:pt x="456" y="334"/>
                </a:lnTo>
                <a:lnTo>
                  <a:pt x="466" y="326"/>
                </a:lnTo>
                <a:lnTo>
                  <a:pt x="472" y="318"/>
                </a:lnTo>
                <a:lnTo>
                  <a:pt x="478" y="308"/>
                </a:lnTo>
                <a:lnTo>
                  <a:pt x="482" y="296"/>
                </a:lnTo>
                <a:lnTo>
                  <a:pt x="482" y="284"/>
                </a:lnTo>
                <a:lnTo>
                  <a:pt x="482" y="284"/>
                </a:lnTo>
                <a:lnTo>
                  <a:pt x="482" y="272"/>
                </a:lnTo>
                <a:lnTo>
                  <a:pt x="478" y="262"/>
                </a:lnTo>
                <a:lnTo>
                  <a:pt x="472" y="252"/>
                </a:lnTo>
                <a:lnTo>
                  <a:pt x="466" y="242"/>
                </a:lnTo>
                <a:lnTo>
                  <a:pt x="456" y="236"/>
                </a:lnTo>
                <a:lnTo>
                  <a:pt x="446" y="230"/>
                </a:lnTo>
                <a:lnTo>
                  <a:pt x="436" y="226"/>
                </a:lnTo>
                <a:lnTo>
                  <a:pt x="424" y="224"/>
                </a:lnTo>
                <a:lnTo>
                  <a:pt x="424" y="224"/>
                </a:lnTo>
                <a:lnTo>
                  <a:pt x="410" y="226"/>
                </a:lnTo>
                <a:lnTo>
                  <a:pt x="396" y="230"/>
                </a:lnTo>
                <a:lnTo>
                  <a:pt x="396" y="86"/>
                </a:lnTo>
                <a:lnTo>
                  <a:pt x="252" y="86"/>
                </a:lnTo>
                <a:lnTo>
                  <a:pt x="252" y="86"/>
                </a:lnTo>
                <a:lnTo>
                  <a:pt x="256" y="72"/>
                </a:lnTo>
                <a:lnTo>
                  <a:pt x="256" y="58"/>
                </a:lnTo>
                <a:lnTo>
                  <a:pt x="256" y="58"/>
                </a:lnTo>
                <a:lnTo>
                  <a:pt x="256" y="46"/>
                </a:lnTo>
                <a:lnTo>
                  <a:pt x="252" y="36"/>
                </a:lnTo>
                <a:lnTo>
                  <a:pt x="246" y="26"/>
                </a:lnTo>
                <a:lnTo>
                  <a:pt x="240" y="16"/>
                </a:lnTo>
                <a:lnTo>
                  <a:pt x="230" y="10"/>
                </a:lnTo>
                <a:lnTo>
                  <a:pt x="220" y="4"/>
                </a:lnTo>
                <a:lnTo>
                  <a:pt x="210" y="0"/>
                </a:lnTo>
                <a:lnTo>
                  <a:pt x="198" y="0"/>
                </a:lnTo>
                <a:lnTo>
                  <a:pt x="198" y="0"/>
                </a:lnTo>
                <a:lnTo>
                  <a:pt x="186" y="0"/>
                </a:lnTo>
                <a:lnTo>
                  <a:pt x="174" y="4"/>
                </a:lnTo>
                <a:lnTo>
                  <a:pt x="164" y="10"/>
                </a:lnTo>
                <a:lnTo>
                  <a:pt x="156" y="16"/>
                </a:lnTo>
                <a:lnTo>
                  <a:pt x="148" y="26"/>
                </a:lnTo>
                <a:lnTo>
                  <a:pt x="142" y="36"/>
                </a:lnTo>
                <a:lnTo>
                  <a:pt x="140" y="46"/>
                </a:lnTo>
                <a:lnTo>
                  <a:pt x="138" y="58"/>
                </a:lnTo>
                <a:lnTo>
                  <a:pt x="138" y="58"/>
                </a:lnTo>
                <a:lnTo>
                  <a:pt x="138" y="72"/>
                </a:lnTo>
                <a:lnTo>
                  <a:pt x="142" y="86"/>
                </a:lnTo>
                <a:lnTo>
                  <a:pt x="0" y="86"/>
                </a:lnTo>
                <a:close/>
              </a:path>
            </a:pathLst>
          </a:custGeom>
          <a:solidFill>
            <a:srgbClr val="FF9933"/>
          </a:solidFill>
          <a:ln w="38100">
            <a:solidFill>
              <a:srgbClr val="000000"/>
            </a:solidFill>
            <a:prstDash val="solid"/>
            <a:round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45" name="Freeform 12"/>
          <p:cNvSpPr>
            <a:spLocks/>
          </p:cNvSpPr>
          <p:nvPr/>
        </p:nvSpPr>
        <p:spPr bwMode="auto">
          <a:xfrm>
            <a:off x="6656102" y="1807497"/>
            <a:ext cx="842456" cy="846711"/>
          </a:xfrm>
          <a:custGeom>
            <a:avLst/>
            <a:gdLst>
              <a:gd name="T0" fmla="*/ 0 w 396"/>
              <a:gd name="T1" fmla="*/ 146 h 398"/>
              <a:gd name="T2" fmla="*/ 18 w 396"/>
              <a:gd name="T3" fmla="*/ 142 h 398"/>
              <a:gd name="T4" fmla="*/ 34 w 396"/>
              <a:gd name="T5" fmla="*/ 140 h 398"/>
              <a:gd name="T6" fmla="*/ 58 w 396"/>
              <a:gd name="T7" fmla="*/ 144 h 398"/>
              <a:gd name="T8" fmla="*/ 76 w 396"/>
              <a:gd name="T9" fmla="*/ 158 h 398"/>
              <a:gd name="T10" fmla="*/ 90 w 396"/>
              <a:gd name="T11" fmla="*/ 176 h 398"/>
              <a:gd name="T12" fmla="*/ 94 w 396"/>
              <a:gd name="T13" fmla="*/ 198 h 398"/>
              <a:gd name="T14" fmla="*/ 92 w 396"/>
              <a:gd name="T15" fmla="*/ 210 h 398"/>
              <a:gd name="T16" fmla="*/ 84 w 396"/>
              <a:gd name="T17" fmla="*/ 232 h 398"/>
              <a:gd name="T18" fmla="*/ 68 w 396"/>
              <a:gd name="T19" fmla="*/ 248 h 398"/>
              <a:gd name="T20" fmla="*/ 46 w 396"/>
              <a:gd name="T21" fmla="*/ 258 h 398"/>
              <a:gd name="T22" fmla="*/ 34 w 396"/>
              <a:gd name="T23" fmla="*/ 258 h 398"/>
              <a:gd name="T24" fmla="*/ 0 w 396"/>
              <a:gd name="T25" fmla="*/ 252 h 398"/>
              <a:gd name="T26" fmla="*/ 144 w 396"/>
              <a:gd name="T27" fmla="*/ 398 h 398"/>
              <a:gd name="T28" fmla="*/ 140 w 396"/>
              <a:gd name="T29" fmla="*/ 378 h 398"/>
              <a:gd name="T30" fmla="*/ 138 w 396"/>
              <a:gd name="T31" fmla="*/ 362 h 398"/>
              <a:gd name="T32" fmla="*/ 142 w 396"/>
              <a:gd name="T33" fmla="*/ 338 h 398"/>
              <a:gd name="T34" fmla="*/ 156 w 396"/>
              <a:gd name="T35" fmla="*/ 320 h 398"/>
              <a:gd name="T36" fmla="*/ 174 w 396"/>
              <a:gd name="T37" fmla="*/ 306 h 398"/>
              <a:gd name="T38" fmla="*/ 198 w 396"/>
              <a:gd name="T39" fmla="*/ 302 h 398"/>
              <a:gd name="T40" fmla="*/ 210 w 396"/>
              <a:gd name="T41" fmla="*/ 304 h 398"/>
              <a:gd name="T42" fmla="*/ 230 w 396"/>
              <a:gd name="T43" fmla="*/ 312 h 398"/>
              <a:gd name="T44" fmla="*/ 246 w 396"/>
              <a:gd name="T45" fmla="*/ 328 h 398"/>
              <a:gd name="T46" fmla="*/ 256 w 396"/>
              <a:gd name="T47" fmla="*/ 350 h 398"/>
              <a:gd name="T48" fmla="*/ 256 w 396"/>
              <a:gd name="T49" fmla="*/ 362 h 398"/>
              <a:gd name="T50" fmla="*/ 250 w 396"/>
              <a:gd name="T51" fmla="*/ 398 h 398"/>
              <a:gd name="T52" fmla="*/ 396 w 396"/>
              <a:gd name="T53" fmla="*/ 252 h 398"/>
              <a:gd name="T54" fmla="*/ 376 w 396"/>
              <a:gd name="T55" fmla="*/ 256 h 398"/>
              <a:gd name="T56" fmla="*/ 360 w 396"/>
              <a:gd name="T57" fmla="*/ 258 h 398"/>
              <a:gd name="T58" fmla="*/ 336 w 396"/>
              <a:gd name="T59" fmla="*/ 254 h 398"/>
              <a:gd name="T60" fmla="*/ 318 w 396"/>
              <a:gd name="T61" fmla="*/ 240 h 398"/>
              <a:gd name="T62" fmla="*/ 304 w 396"/>
              <a:gd name="T63" fmla="*/ 222 h 398"/>
              <a:gd name="T64" fmla="*/ 300 w 396"/>
              <a:gd name="T65" fmla="*/ 198 h 398"/>
              <a:gd name="T66" fmla="*/ 302 w 396"/>
              <a:gd name="T67" fmla="*/ 188 h 398"/>
              <a:gd name="T68" fmla="*/ 310 w 396"/>
              <a:gd name="T69" fmla="*/ 166 h 398"/>
              <a:gd name="T70" fmla="*/ 326 w 396"/>
              <a:gd name="T71" fmla="*/ 150 h 398"/>
              <a:gd name="T72" fmla="*/ 348 w 396"/>
              <a:gd name="T73" fmla="*/ 140 h 398"/>
              <a:gd name="T74" fmla="*/ 360 w 396"/>
              <a:gd name="T75" fmla="*/ 140 h 398"/>
              <a:gd name="T76" fmla="*/ 396 w 396"/>
              <a:gd name="T77" fmla="*/ 146 h 398"/>
              <a:gd name="T78" fmla="*/ 250 w 396"/>
              <a:gd name="T79" fmla="*/ 0 h 398"/>
              <a:gd name="T80" fmla="*/ 254 w 396"/>
              <a:gd name="T81" fmla="*/ 20 h 398"/>
              <a:gd name="T82" fmla="*/ 256 w 396"/>
              <a:gd name="T83" fmla="*/ 36 h 398"/>
              <a:gd name="T84" fmla="*/ 252 w 396"/>
              <a:gd name="T85" fmla="*/ 60 h 398"/>
              <a:gd name="T86" fmla="*/ 240 w 396"/>
              <a:gd name="T87" fmla="*/ 78 h 398"/>
              <a:gd name="T88" fmla="*/ 220 w 396"/>
              <a:gd name="T89" fmla="*/ 92 h 398"/>
              <a:gd name="T90" fmla="*/ 198 w 396"/>
              <a:gd name="T91" fmla="*/ 96 h 398"/>
              <a:gd name="T92" fmla="*/ 186 w 396"/>
              <a:gd name="T93" fmla="*/ 94 h 398"/>
              <a:gd name="T94" fmla="*/ 164 w 396"/>
              <a:gd name="T95" fmla="*/ 86 h 398"/>
              <a:gd name="T96" fmla="*/ 148 w 396"/>
              <a:gd name="T97" fmla="*/ 70 h 398"/>
              <a:gd name="T98" fmla="*/ 138 w 396"/>
              <a:gd name="T99" fmla="*/ 48 h 398"/>
              <a:gd name="T100" fmla="*/ 138 w 396"/>
              <a:gd name="T101" fmla="*/ 36 h 398"/>
              <a:gd name="T102" fmla="*/ 144 w 396"/>
              <a:gd name="T103" fmla="*/ 0 h 3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396" h="398">
                <a:moveTo>
                  <a:pt x="0" y="0"/>
                </a:moveTo>
                <a:lnTo>
                  <a:pt x="0" y="146"/>
                </a:lnTo>
                <a:lnTo>
                  <a:pt x="0" y="146"/>
                </a:lnTo>
                <a:lnTo>
                  <a:pt x="18" y="142"/>
                </a:lnTo>
                <a:lnTo>
                  <a:pt x="34" y="140"/>
                </a:lnTo>
                <a:lnTo>
                  <a:pt x="34" y="140"/>
                </a:lnTo>
                <a:lnTo>
                  <a:pt x="46" y="140"/>
                </a:lnTo>
                <a:lnTo>
                  <a:pt x="58" y="144"/>
                </a:lnTo>
                <a:lnTo>
                  <a:pt x="68" y="150"/>
                </a:lnTo>
                <a:lnTo>
                  <a:pt x="76" y="158"/>
                </a:lnTo>
                <a:lnTo>
                  <a:pt x="84" y="166"/>
                </a:lnTo>
                <a:lnTo>
                  <a:pt x="90" y="176"/>
                </a:lnTo>
                <a:lnTo>
                  <a:pt x="92" y="188"/>
                </a:lnTo>
                <a:lnTo>
                  <a:pt x="94" y="198"/>
                </a:lnTo>
                <a:lnTo>
                  <a:pt x="94" y="198"/>
                </a:lnTo>
                <a:lnTo>
                  <a:pt x="92" y="210"/>
                </a:lnTo>
                <a:lnTo>
                  <a:pt x="90" y="222"/>
                </a:lnTo>
                <a:lnTo>
                  <a:pt x="84" y="232"/>
                </a:lnTo>
                <a:lnTo>
                  <a:pt x="76" y="240"/>
                </a:lnTo>
                <a:lnTo>
                  <a:pt x="68" y="248"/>
                </a:lnTo>
                <a:lnTo>
                  <a:pt x="58" y="254"/>
                </a:lnTo>
                <a:lnTo>
                  <a:pt x="46" y="258"/>
                </a:lnTo>
                <a:lnTo>
                  <a:pt x="34" y="258"/>
                </a:lnTo>
                <a:lnTo>
                  <a:pt x="34" y="258"/>
                </a:lnTo>
                <a:lnTo>
                  <a:pt x="18" y="256"/>
                </a:lnTo>
                <a:lnTo>
                  <a:pt x="0" y="252"/>
                </a:lnTo>
                <a:lnTo>
                  <a:pt x="0" y="398"/>
                </a:lnTo>
                <a:lnTo>
                  <a:pt x="144" y="398"/>
                </a:lnTo>
                <a:lnTo>
                  <a:pt x="144" y="398"/>
                </a:lnTo>
                <a:lnTo>
                  <a:pt x="140" y="378"/>
                </a:lnTo>
                <a:lnTo>
                  <a:pt x="138" y="362"/>
                </a:lnTo>
                <a:lnTo>
                  <a:pt x="138" y="362"/>
                </a:lnTo>
                <a:lnTo>
                  <a:pt x="138" y="350"/>
                </a:lnTo>
                <a:lnTo>
                  <a:pt x="142" y="338"/>
                </a:lnTo>
                <a:lnTo>
                  <a:pt x="148" y="328"/>
                </a:lnTo>
                <a:lnTo>
                  <a:pt x="156" y="320"/>
                </a:lnTo>
                <a:lnTo>
                  <a:pt x="164" y="312"/>
                </a:lnTo>
                <a:lnTo>
                  <a:pt x="174" y="306"/>
                </a:lnTo>
                <a:lnTo>
                  <a:pt x="186" y="304"/>
                </a:lnTo>
                <a:lnTo>
                  <a:pt x="198" y="302"/>
                </a:lnTo>
                <a:lnTo>
                  <a:pt x="198" y="302"/>
                </a:lnTo>
                <a:lnTo>
                  <a:pt x="210" y="304"/>
                </a:lnTo>
                <a:lnTo>
                  <a:pt x="220" y="306"/>
                </a:lnTo>
                <a:lnTo>
                  <a:pt x="230" y="312"/>
                </a:lnTo>
                <a:lnTo>
                  <a:pt x="240" y="320"/>
                </a:lnTo>
                <a:lnTo>
                  <a:pt x="246" y="328"/>
                </a:lnTo>
                <a:lnTo>
                  <a:pt x="252" y="338"/>
                </a:lnTo>
                <a:lnTo>
                  <a:pt x="256" y="350"/>
                </a:lnTo>
                <a:lnTo>
                  <a:pt x="256" y="362"/>
                </a:lnTo>
                <a:lnTo>
                  <a:pt x="256" y="362"/>
                </a:lnTo>
                <a:lnTo>
                  <a:pt x="254" y="378"/>
                </a:lnTo>
                <a:lnTo>
                  <a:pt x="250" y="398"/>
                </a:lnTo>
                <a:lnTo>
                  <a:pt x="396" y="398"/>
                </a:lnTo>
                <a:lnTo>
                  <a:pt x="396" y="252"/>
                </a:lnTo>
                <a:lnTo>
                  <a:pt x="396" y="252"/>
                </a:lnTo>
                <a:lnTo>
                  <a:pt x="376" y="256"/>
                </a:lnTo>
                <a:lnTo>
                  <a:pt x="360" y="258"/>
                </a:lnTo>
                <a:lnTo>
                  <a:pt x="360" y="258"/>
                </a:lnTo>
                <a:lnTo>
                  <a:pt x="348" y="258"/>
                </a:lnTo>
                <a:lnTo>
                  <a:pt x="336" y="254"/>
                </a:lnTo>
                <a:lnTo>
                  <a:pt x="326" y="248"/>
                </a:lnTo>
                <a:lnTo>
                  <a:pt x="318" y="240"/>
                </a:lnTo>
                <a:lnTo>
                  <a:pt x="310" y="232"/>
                </a:lnTo>
                <a:lnTo>
                  <a:pt x="304" y="222"/>
                </a:lnTo>
                <a:lnTo>
                  <a:pt x="302" y="210"/>
                </a:lnTo>
                <a:lnTo>
                  <a:pt x="300" y="198"/>
                </a:lnTo>
                <a:lnTo>
                  <a:pt x="300" y="198"/>
                </a:lnTo>
                <a:lnTo>
                  <a:pt x="302" y="188"/>
                </a:lnTo>
                <a:lnTo>
                  <a:pt x="304" y="176"/>
                </a:lnTo>
                <a:lnTo>
                  <a:pt x="310" y="166"/>
                </a:lnTo>
                <a:lnTo>
                  <a:pt x="318" y="158"/>
                </a:lnTo>
                <a:lnTo>
                  <a:pt x="326" y="150"/>
                </a:lnTo>
                <a:lnTo>
                  <a:pt x="336" y="144"/>
                </a:lnTo>
                <a:lnTo>
                  <a:pt x="348" y="140"/>
                </a:lnTo>
                <a:lnTo>
                  <a:pt x="360" y="140"/>
                </a:lnTo>
                <a:lnTo>
                  <a:pt x="360" y="140"/>
                </a:lnTo>
                <a:lnTo>
                  <a:pt x="376" y="142"/>
                </a:lnTo>
                <a:lnTo>
                  <a:pt x="396" y="146"/>
                </a:lnTo>
                <a:lnTo>
                  <a:pt x="396" y="0"/>
                </a:lnTo>
                <a:lnTo>
                  <a:pt x="250" y="0"/>
                </a:lnTo>
                <a:lnTo>
                  <a:pt x="250" y="0"/>
                </a:lnTo>
                <a:lnTo>
                  <a:pt x="254" y="20"/>
                </a:lnTo>
                <a:lnTo>
                  <a:pt x="256" y="36"/>
                </a:lnTo>
                <a:lnTo>
                  <a:pt x="256" y="36"/>
                </a:lnTo>
                <a:lnTo>
                  <a:pt x="256" y="48"/>
                </a:lnTo>
                <a:lnTo>
                  <a:pt x="252" y="60"/>
                </a:lnTo>
                <a:lnTo>
                  <a:pt x="246" y="70"/>
                </a:lnTo>
                <a:lnTo>
                  <a:pt x="240" y="78"/>
                </a:lnTo>
                <a:lnTo>
                  <a:pt x="230" y="86"/>
                </a:lnTo>
                <a:lnTo>
                  <a:pt x="220" y="92"/>
                </a:lnTo>
                <a:lnTo>
                  <a:pt x="210" y="94"/>
                </a:lnTo>
                <a:lnTo>
                  <a:pt x="198" y="96"/>
                </a:lnTo>
                <a:lnTo>
                  <a:pt x="198" y="96"/>
                </a:lnTo>
                <a:lnTo>
                  <a:pt x="186" y="94"/>
                </a:lnTo>
                <a:lnTo>
                  <a:pt x="174" y="92"/>
                </a:lnTo>
                <a:lnTo>
                  <a:pt x="164" y="86"/>
                </a:lnTo>
                <a:lnTo>
                  <a:pt x="156" y="78"/>
                </a:lnTo>
                <a:lnTo>
                  <a:pt x="148" y="70"/>
                </a:lnTo>
                <a:lnTo>
                  <a:pt x="142" y="60"/>
                </a:lnTo>
                <a:lnTo>
                  <a:pt x="138" y="48"/>
                </a:lnTo>
                <a:lnTo>
                  <a:pt x="138" y="36"/>
                </a:lnTo>
                <a:lnTo>
                  <a:pt x="138" y="36"/>
                </a:lnTo>
                <a:lnTo>
                  <a:pt x="140" y="20"/>
                </a:lnTo>
                <a:lnTo>
                  <a:pt x="144" y="0"/>
                </a:lnTo>
                <a:lnTo>
                  <a:pt x="0" y="0"/>
                </a:lnTo>
                <a:close/>
              </a:path>
            </a:pathLst>
          </a:custGeom>
          <a:solidFill>
            <a:srgbClr val="FF0000"/>
          </a:solidFill>
          <a:ln w="38100">
            <a:solidFill>
              <a:srgbClr val="000000"/>
            </a:solidFill>
            <a:prstDash val="solid"/>
            <a:round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46" name="Freeform 10"/>
          <p:cNvSpPr>
            <a:spLocks/>
          </p:cNvSpPr>
          <p:nvPr/>
        </p:nvSpPr>
        <p:spPr bwMode="auto">
          <a:xfrm>
            <a:off x="2256610" y="3499283"/>
            <a:ext cx="1216880" cy="842456"/>
          </a:xfrm>
          <a:custGeom>
            <a:avLst/>
            <a:gdLst>
              <a:gd name="T0" fmla="*/ 88 w 572"/>
              <a:gd name="T1" fmla="*/ 144 h 396"/>
              <a:gd name="T2" fmla="*/ 74 w 572"/>
              <a:gd name="T3" fmla="*/ 140 h 396"/>
              <a:gd name="T4" fmla="*/ 60 w 572"/>
              <a:gd name="T5" fmla="*/ 140 h 396"/>
              <a:gd name="T6" fmla="*/ 36 w 572"/>
              <a:gd name="T7" fmla="*/ 144 h 396"/>
              <a:gd name="T8" fmla="*/ 18 w 572"/>
              <a:gd name="T9" fmla="*/ 156 h 396"/>
              <a:gd name="T10" fmla="*/ 6 w 572"/>
              <a:gd name="T11" fmla="*/ 176 h 396"/>
              <a:gd name="T12" fmla="*/ 0 w 572"/>
              <a:gd name="T13" fmla="*/ 198 h 396"/>
              <a:gd name="T14" fmla="*/ 2 w 572"/>
              <a:gd name="T15" fmla="*/ 210 h 396"/>
              <a:gd name="T16" fmla="*/ 10 w 572"/>
              <a:gd name="T17" fmla="*/ 232 h 396"/>
              <a:gd name="T18" fmla="*/ 26 w 572"/>
              <a:gd name="T19" fmla="*/ 248 h 396"/>
              <a:gd name="T20" fmla="*/ 48 w 572"/>
              <a:gd name="T21" fmla="*/ 256 h 396"/>
              <a:gd name="T22" fmla="*/ 60 w 572"/>
              <a:gd name="T23" fmla="*/ 258 h 396"/>
              <a:gd name="T24" fmla="*/ 88 w 572"/>
              <a:gd name="T25" fmla="*/ 254 h 396"/>
              <a:gd name="T26" fmla="*/ 234 w 572"/>
              <a:gd name="T27" fmla="*/ 396 h 396"/>
              <a:gd name="T28" fmla="*/ 228 w 572"/>
              <a:gd name="T29" fmla="*/ 378 h 396"/>
              <a:gd name="T30" fmla="*/ 226 w 572"/>
              <a:gd name="T31" fmla="*/ 360 h 396"/>
              <a:gd name="T32" fmla="*/ 232 w 572"/>
              <a:gd name="T33" fmla="*/ 338 h 396"/>
              <a:gd name="T34" fmla="*/ 244 w 572"/>
              <a:gd name="T35" fmla="*/ 318 h 396"/>
              <a:gd name="T36" fmla="*/ 262 w 572"/>
              <a:gd name="T37" fmla="*/ 306 h 396"/>
              <a:gd name="T38" fmla="*/ 286 w 572"/>
              <a:gd name="T39" fmla="*/ 302 h 396"/>
              <a:gd name="T40" fmla="*/ 298 w 572"/>
              <a:gd name="T41" fmla="*/ 302 h 396"/>
              <a:gd name="T42" fmla="*/ 320 w 572"/>
              <a:gd name="T43" fmla="*/ 312 h 396"/>
              <a:gd name="T44" fmla="*/ 336 w 572"/>
              <a:gd name="T45" fmla="*/ 328 h 396"/>
              <a:gd name="T46" fmla="*/ 344 w 572"/>
              <a:gd name="T47" fmla="*/ 348 h 396"/>
              <a:gd name="T48" fmla="*/ 346 w 572"/>
              <a:gd name="T49" fmla="*/ 360 h 396"/>
              <a:gd name="T50" fmla="*/ 338 w 572"/>
              <a:gd name="T51" fmla="*/ 396 h 396"/>
              <a:gd name="T52" fmla="*/ 484 w 572"/>
              <a:gd name="T53" fmla="*/ 254 h 396"/>
              <a:gd name="T54" fmla="*/ 498 w 572"/>
              <a:gd name="T55" fmla="*/ 256 h 396"/>
              <a:gd name="T56" fmla="*/ 512 w 572"/>
              <a:gd name="T57" fmla="*/ 258 h 396"/>
              <a:gd name="T58" fmla="*/ 534 w 572"/>
              <a:gd name="T59" fmla="*/ 254 h 396"/>
              <a:gd name="T60" fmla="*/ 554 w 572"/>
              <a:gd name="T61" fmla="*/ 240 h 396"/>
              <a:gd name="T62" fmla="*/ 566 w 572"/>
              <a:gd name="T63" fmla="*/ 222 h 396"/>
              <a:gd name="T64" fmla="*/ 572 w 572"/>
              <a:gd name="T65" fmla="*/ 198 h 396"/>
              <a:gd name="T66" fmla="*/ 570 w 572"/>
              <a:gd name="T67" fmla="*/ 186 h 396"/>
              <a:gd name="T68" fmla="*/ 560 w 572"/>
              <a:gd name="T69" fmla="*/ 166 h 396"/>
              <a:gd name="T70" fmla="*/ 544 w 572"/>
              <a:gd name="T71" fmla="*/ 150 h 396"/>
              <a:gd name="T72" fmla="*/ 524 w 572"/>
              <a:gd name="T73" fmla="*/ 140 h 396"/>
              <a:gd name="T74" fmla="*/ 512 w 572"/>
              <a:gd name="T75" fmla="*/ 140 h 396"/>
              <a:gd name="T76" fmla="*/ 484 w 572"/>
              <a:gd name="T77" fmla="*/ 144 h 396"/>
              <a:gd name="T78" fmla="*/ 338 w 572"/>
              <a:gd name="T79" fmla="*/ 0 h 396"/>
              <a:gd name="T80" fmla="*/ 344 w 572"/>
              <a:gd name="T81" fmla="*/ 20 h 396"/>
              <a:gd name="T82" fmla="*/ 346 w 572"/>
              <a:gd name="T83" fmla="*/ 36 h 396"/>
              <a:gd name="T84" fmla="*/ 340 w 572"/>
              <a:gd name="T85" fmla="*/ 60 h 396"/>
              <a:gd name="T86" fmla="*/ 328 w 572"/>
              <a:gd name="T87" fmla="*/ 78 h 396"/>
              <a:gd name="T88" fmla="*/ 310 w 572"/>
              <a:gd name="T89" fmla="*/ 90 h 396"/>
              <a:gd name="T90" fmla="*/ 286 w 572"/>
              <a:gd name="T91" fmla="*/ 96 h 396"/>
              <a:gd name="T92" fmla="*/ 274 w 572"/>
              <a:gd name="T93" fmla="*/ 94 h 396"/>
              <a:gd name="T94" fmla="*/ 252 w 572"/>
              <a:gd name="T95" fmla="*/ 86 h 396"/>
              <a:gd name="T96" fmla="*/ 236 w 572"/>
              <a:gd name="T97" fmla="*/ 70 h 396"/>
              <a:gd name="T98" fmla="*/ 228 w 572"/>
              <a:gd name="T99" fmla="*/ 48 h 396"/>
              <a:gd name="T100" fmla="*/ 226 w 572"/>
              <a:gd name="T101" fmla="*/ 36 h 396"/>
              <a:gd name="T102" fmla="*/ 234 w 572"/>
              <a:gd name="T103" fmla="*/ 0 h 3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572" h="396">
                <a:moveTo>
                  <a:pt x="88" y="0"/>
                </a:moveTo>
                <a:lnTo>
                  <a:pt x="88" y="144"/>
                </a:lnTo>
                <a:lnTo>
                  <a:pt x="88" y="144"/>
                </a:lnTo>
                <a:lnTo>
                  <a:pt x="74" y="140"/>
                </a:lnTo>
                <a:lnTo>
                  <a:pt x="60" y="140"/>
                </a:lnTo>
                <a:lnTo>
                  <a:pt x="60" y="140"/>
                </a:lnTo>
                <a:lnTo>
                  <a:pt x="48" y="140"/>
                </a:lnTo>
                <a:lnTo>
                  <a:pt x="36" y="144"/>
                </a:lnTo>
                <a:lnTo>
                  <a:pt x="26" y="150"/>
                </a:lnTo>
                <a:lnTo>
                  <a:pt x="18" y="156"/>
                </a:lnTo>
                <a:lnTo>
                  <a:pt x="10" y="166"/>
                </a:lnTo>
                <a:lnTo>
                  <a:pt x="6" y="176"/>
                </a:lnTo>
                <a:lnTo>
                  <a:pt x="2" y="186"/>
                </a:lnTo>
                <a:lnTo>
                  <a:pt x="0" y="198"/>
                </a:lnTo>
                <a:lnTo>
                  <a:pt x="0" y="198"/>
                </a:lnTo>
                <a:lnTo>
                  <a:pt x="2" y="210"/>
                </a:lnTo>
                <a:lnTo>
                  <a:pt x="6" y="222"/>
                </a:lnTo>
                <a:lnTo>
                  <a:pt x="10" y="232"/>
                </a:lnTo>
                <a:lnTo>
                  <a:pt x="18" y="240"/>
                </a:lnTo>
                <a:lnTo>
                  <a:pt x="26" y="248"/>
                </a:lnTo>
                <a:lnTo>
                  <a:pt x="36" y="254"/>
                </a:lnTo>
                <a:lnTo>
                  <a:pt x="48" y="256"/>
                </a:lnTo>
                <a:lnTo>
                  <a:pt x="60" y="258"/>
                </a:lnTo>
                <a:lnTo>
                  <a:pt x="60" y="258"/>
                </a:lnTo>
                <a:lnTo>
                  <a:pt x="74" y="256"/>
                </a:lnTo>
                <a:lnTo>
                  <a:pt x="88" y="254"/>
                </a:lnTo>
                <a:lnTo>
                  <a:pt x="88" y="396"/>
                </a:lnTo>
                <a:lnTo>
                  <a:pt x="234" y="396"/>
                </a:lnTo>
                <a:lnTo>
                  <a:pt x="234" y="396"/>
                </a:lnTo>
                <a:lnTo>
                  <a:pt x="228" y="378"/>
                </a:lnTo>
                <a:lnTo>
                  <a:pt x="226" y="360"/>
                </a:lnTo>
                <a:lnTo>
                  <a:pt x="226" y="360"/>
                </a:lnTo>
                <a:lnTo>
                  <a:pt x="228" y="348"/>
                </a:lnTo>
                <a:lnTo>
                  <a:pt x="232" y="338"/>
                </a:lnTo>
                <a:lnTo>
                  <a:pt x="236" y="328"/>
                </a:lnTo>
                <a:lnTo>
                  <a:pt x="244" y="318"/>
                </a:lnTo>
                <a:lnTo>
                  <a:pt x="252" y="312"/>
                </a:lnTo>
                <a:lnTo>
                  <a:pt x="262" y="306"/>
                </a:lnTo>
                <a:lnTo>
                  <a:pt x="274" y="302"/>
                </a:lnTo>
                <a:lnTo>
                  <a:pt x="286" y="302"/>
                </a:lnTo>
                <a:lnTo>
                  <a:pt x="286" y="302"/>
                </a:lnTo>
                <a:lnTo>
                  <a:pt x="298" y="302"/>
                </a:lnTo>
                <a:lnTo>
                  <a:pt x="310" y="306"/>
                </a:lnTo>
                <a:lnTo>
                  <a:pt x="320" y="312"/>
                </a:lnTo>
                <a:lnTo>
                  <a:pt x="328" y="318"/>
                </a:lnTo>
                <a:lnTo>
                  <a:pt x="336" y="328"/>
                </a:lnTo>
                <a:lnTo>
                  <a:pt x="340" y="338"/>
                </a:lnTo>
                <a:lnTo>
                  <a:pt x="344" y="348"/>
                </a:lnTo>
                <a:lnTo>
                  <a:pt x="346" y="360"/>
                </a:lnTo>
                <a:lnTo>
                  <a:pt x="346" y="360"/>
                </a:lnTo>
                <a:lnTo>
                  <a:pt x="344" y="378"/>
                </a:lnTo>
                <a:lnTo>
                  <a:pt x="338" y="396"/>
                </a:lnTo>
                <a:lnTo>
                  <a:pt x="484" y="396"/>
                </a:lnTo>
                <a:lnTo>
                  <a:pt x="484" y="254"/>
                </a:lnTo>
                <a:lnTo>
                  <a:pt x="484" y="254"/>
                </a:lnTo>
                <a:lnTo>
                  <a:pt x="498" y="256"/>
                </a:lnTo>
                <a:lnTo>
                  <a:pt x="512" y="258"/>
                </a:lnTo>
                <a:lnTo>
                  <a:pt x="512" y="258"/>
                </a:lnTo>
                <a:lnTo>
                  <a:pt x="524" y="256"/>
                </a:lnTo>
                <a:lnTo>
                  <a:pt x="534" y="254"/>
                </a:lnTo>
                <a:lnTo>
                  <a:pt x="544" y="248"/>
                </a:lnTo>
                <a:lnTo>
                  <a:pt x="554" y="240"/>
                </a:lnTo>
                <a:lnTo>
                  <a:pt x="560" y="232"/>
                </a:lnTo>
                <a:lnTo>
                  <a:pt x="566" y="222"/>
                </a:lnTo>
                <a:lnTo>
                  <a:pt x="570" y="210"/>
                </a:lnTo>
                <a:lnTo>
                  <a:pt x="572" y="198"/>
                </a:lnTo>
                <a:lnTo>
                  <a:pt x="572" y="198"/>
                </a:lnTo>
                <a:lnTo>
                  <a:pt x="570" y="186"/>
                </a:lnTo>
                <a:lnTo>
                  <a:pt x="566" y="176"/>
                </a:lnTo>
                <a:lnTo>
                  <a:pt x="560" y="166"/>
                </a:lnTo>
                <a:lnTo>
                  <a:pt x="554" y="156"/>
                </a:lnTo>
                <a:lnTo>
                  <a:pt x="544" y="150"/>
                </a:lnTo>
                <a:lnTo>
                  <a:pt x="534" y="144"/>
                </a:lnTo>
                <a:lnTo>
                  <a:pt x="524" y="140"/>
                </a:lnTo>
                <a:lnTo>
                  <a:pt x="512" y="140"/>
                </a:lnTo>
                <a:lnTo>
                  <a:pt x="512" y="140"/>
                </a:lnTo>
                <a:lnTo>
                  <a:pt x="498" y="140"/>
                </a:lnTo>
                <a:lnTo>
                  <a:pt x="484" y="144"/>
                </a:lnTo>
                <a:lnTo>
                  <a:pt x="484" y="0"/>
                </a:lnTo>
                <a:lnTo>
                  <a:pt x="338" y="0"/>
                </a:lnTo>
                <a:lnTo>
                  <a:pt x="338" y="0"/>
                </a:lnTo>
                <a:lnTo>
                  <a:pt x="344" y="20"/>
                </a:lnTo>
                <a:lnTo>
                  <a:pt x="346" y="36"/>
                </a:lnTo>
                <a:lnTo>
                  <a:pt x="346" y="36"/>
                </a:lnTo>
                <a:lnTo>
                  <a:pt x="344" y="48"/>
                </a:lnTo>
                <a:lnTo>
                  <a:pt x="340" y="60"/>
                </a:lnTo>
                <a:lnTo>
                  <a:pt x="336" y="70"/>
                </a:lnTo>
                <a:lnTo>
                  <a:pt x="328" y="78"/>
                </a:lnTo>
                <a:lnTo>
                  <a:pt x="320" y="86"/>
                </a:lnTo>
                <a:lnTo>
                  <a:pt x="310" y="90"/>
                </a:lnTo>
                <a:lnTo>
                  <a:pt x="298" y="94"/>
                </a:lnTo>
                <a:lnTo>
                  <a:pt x="286" y="96"/>
                </a:lnTo>
                <a:lnTo>
                  <a:pt x="286" y="96"/>
                </a:lnTo>
                <a:lnTo>
                  <a:pt x="274" y="94"/>
                </a:lnTo>
                <a:lnTo>
                  <a:pt x="262" y="90"/>
                </a:lnTo>
                <a:lnTo>
                  <a:pt x="252" y="86"/>
                </a:lnTo>
                <a:lnTo>
                  <a:pt x="244" y="78"/>
                </a:lnTo>
                <a:lnTo>
                  <a:pt x="236" y="70"/>
                </a:lnTo>
                <a:lnTo>
                  <a:pt x="232" y="60"/>
                </a:lnTo>
                <a:lnTo>
                  <a:pt x="228" y="48"/>
                </a:lnTo>
                <a:lnTo>
                  <a:pt x="226" y="36"/>
                </a:lnTo>
                <a:lnTo>
                  <a:pt x="226" y="36"/>
                </a:lnTo>
                <a:lnTo>
                  <a:pt x="228" y="20"/>
                </a:lnTo>
                <a:lnTo>
                  <a:pt x="234" y="0"/>
                </a:lnTo>
                <a:lnTo>
                  <a:pt x="88" y="0"/>
                </a:lnTo>
                <a:close/>
              </a:path>
            </a:pathLst>
          </a:custGeom>
          <a:solidFill>
            <a:srgbClr val="C00000"/>
          </a:solidFill>
          <a:ln w="38100">
            <a:solidFill>
              <a:srgbClr val="000000"/>
            </a:solidFill>
            <a:prstDash val="solid"/>
            <a:round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47" name="Freeform 11"/>
          <p:cNvSpPr>
            <a:spLocks/>
          </p:cNvSpPr>
          <p:nvPr/>
        </p:nvSpPr>
        <p:spPr bwMode="auto">
          <a:xfrm>
            <a:off x="5624305" y="2656336"/>
            <a:ext cx="1216881" cy="1029668"/>
          </a:xfrm>
          <a:custGeom>
            <a:avLst/>
            <a:gdLst>
              <a:gd name="T0" fmla="*/ 88 w 572"/>
              <a:gd name="T1" fmla="*/ 144 h 484"/>
              <a:gd name="T2" fmla="*/ 74 w 572"/>
              <a:gd name="T3" fmla="*/ 140 h 484"/>
              <a:gd name="T4" fmla="*/ 60 w 572"/>
              <a:gd name="T5" fmla="*/ 140 h 484"/>
              <a:gd name="T6" fmla="*/ 38 w 572"/>
              <a:gd name="T7" fmla="*/ 144 h 484"/>
              <a:gd name="T8" fmla="*/ 18 w 572"/>
              <a:gd name="T9" fmla="*/ 156 h 484"/>
              <a:gd name="T10" fmla="*/ 6 w 572"/>
              <a:gd name="T11" fmla="*/ 176 h 484"/>
              <a:gd name="T12" fmla="*/ 0 w 572"/>
              <a:gd name="T13" fmla="*/ 198 h 484"/>
              <a:gd name="T14" fmla="*/ 2 w 572"/>
              <a:gd name="T15" fmla="*/ 210 h 484"/>
              <a:gd name="T16" fmla="*/ 12 w 572"/>
              <a:gd name="T17" fmla="*/ 232 h 484"/>
              <a:gd name="T18" fmla="*/ 28 w 572"/>
              <a:gd name="T19" fmla="*/ 248 h 484"/>
              <a:gd name="T20" fmla="*/ 48 w 572"/>
              <a:gd name="T21" fmla="*/ 256 h 484"/>
              <a:gd name="T22" fmla="*/ 60 w 572"/>
              <a:gd name="T23" fmla="*/ 258 h 484"/>
              <a:gd name="T24" fmla="*/ 88 w 572"/>
              <a:gd name="T25" fmla="*/ 254 h 484"/>
              <a:gd name="T26" fmla="*/ 230 w 572"/>
              <a:gd name="T27" fmla="*/ 396 h 484"/>
              <a:gd name="T28" fmla="*/ 228 w 572"/>
              <a:gd name="T29" fmla="*/ 412 h 484"/>
              <a:gd name="T30" fmla="*/ 226 w 572"/>
              <a:gd name="T31" fmla="*/ 424 h 484"/>
              <a:gd name="T32" fmla="*/ 232 w 572"/>
              <a:gd name="T33" fmla="*/ 448 h 484"/>
              <a:gd name="T34" fmla="*/ 244 w 572"/>
              <a:gd name="T35" fmla="*/ 466 h 484"/>
              <a:gd name="T36" fmla="*/ 262 w 572"/>
              <a:gd name="T37" fmla="*/ 480 h 484"/>
              <a:gd name="T38" fmla="*/ 286 w 572"/>
              <a:gd name="T39" fmla="*/ 484 h 484"/>
              <a:gd name="T40" fmla="*/ 298 w 572"/>
              <a:gd name="T41" fmla="*/ 482 h 484"/>
              <a:gd name="T42" fmla="*/ 320 w 572"/>
              <a:gd name="T43" fmla="*/ 474 h 484"/>
              <a:gd name="T44" fmla="*/ 336 w 572"/>
              <a:gd name="T45" fmla="*/ 458 h 484"/>
              <a:gd name="T46" fmla="*/ 344 w 572"/>
              <a:gd name="T47" fmla="*/ 436 h 484"/>
              <a:gd name="T48" fmla="*/ 346 w 572"/>
              <a:gd name="T49" fmla="*/ 424 h 484"/>
              <a:gd name="T50" fmla="*/ 342 w 572"/>
              <a:gd name="T51" fmla="*/ 396 h 484"/>
              <a:gd name="T52" fmla="*/ 484 w 572"/>
              <a:gd name="T53" fmla="*/ 254 h 484"/>
              <a:gd name="T54" fmla="*/ 498 w 572"/>
              <a:gd name="T55" fmla="*/ 256 h 484"/>
              <a:gd name="T56" fmla="*/ 512 w 572"/>
              <a:gd name="T57" fmla="*/ 258 h 484"/>
              <a:gd name="T58" fmla="*/ 536 w 572"/>
              <a:gd name="T59" fmla="*/ 254 h 484"/>
              <a:gd name="T60" fmla="*/ 554 w 572"/>
              <a:gd name="T61" fmla="*/ 240 h 484"/>
              <a:gd name="T62" fmla="*/ 566 w 572"/>
              <a:gd name="T63" fmla="*/ 222 h 484"/>
              <a:gd name="T64" fmla="*/ 572 w 572"/>
              <a:gd name="T65" fmla="*/ 198 h 484"/>
              <a:gd name="T66" fmla="*/ 570 w 572"/>
              <a:gd name="T67" fmla="*/ 186 h 484"/>
              <a:gd name="T68" fmla="*/ 562 w 572"/>
              <a:gd name="T69" fmla="*/ 166 h 484"/>
              <a:gd name="T70" fmla="*/ 546 w 572"/>
              <a:gd name="T71" fmla="*/ 150 h 484"/>
              <a:gd name="T72" fmla="*/ 524 w 572"/>
              <a:gd name="T73" fmla="*/ 140 h 484"/>
              <a:gd name="T74" fmla="*/ 512 w 572"/>
              <a:gd name="T75" fmla="*/ 140 h 484"/>
              <a:gd name="T76" fmla="*/ 484 w 572"/>
              <a:gd name="T77" fmla="*/ 144 h 484"/>
              <a:gd name="T78" fmla="*/ 338 w 572"/>
              <a:gd name="T79" fmla="*/ 0 h 484"/>
              <a:gd name="T80" fmla="*/ 344 w 572"/>
              <a:gd name="T81" fmla="*/ 20 h 484"/>
              <a:gd name="T82" fmla="*/ 346 w 572"/>
              <a:gd name="T83" fmla="*/ 36 h 484"/>
              <a:gd name="T84" fmla="*/ 340 w 572"/>
              <a:gd name="T85" fmla="*/ 60 h 484"/>
              <a:gd name="T86" fmla="*/ 328 w 572"/>
              <a:gd name="T87" fmla="*/ 78 h 484"/>
              <a:gd name="T88" fmla="*/ 310 w 572"/>
              <a:gd name="T89" fmla="*/ 90 h 484"/>
              <a:gd name="T90" fmla="*/ 286 w 572"/>
              <a:gd name="T91" fmla="*/ 96 h 484"/>
              <a:gd name="T92" fmla="*/ 274 w 572"/>
              <a:gd name="T93" fmla="*/ 94 h 484"/>
              <a:gd name="T94" fmla="*/ 252 w 572"/>
              <a:gd name="T95" fmla="*/ 86 h 484"/>
              <a:gd name="T96" fmla="*/ 236 w 572"/>
              <a:gd name="T97" fmla="*/ 70 h 484"/>
              <a:gd name="T98" fmla="*/ 228 w 572"/>
              <a:gd name="T99" fmla="*/ 48 h 484"/>
              <a:gd name="T100" fmla="*/ 226 w 572"/>
              <a:gd name="T101" fmla="*/ 36 h 484"/>
              <a:gd name="T102" fmla="*/ 234 w 572"/>
              <a:gd name="T103" fmla="*/ 0 h 4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572" h="484">
                <a:moveTo>
                  <a:pt x="88" y="0"/>
                </a:moveTo>
                <a:lnTo>
                  <a:pt x="88" y="144"/>
                </a:lnTo>
                <a:lnTo>
                  <a:pt x="88" y="144"/>
                </a:lnTo>
                <a:lnTo>
                  <a:pt x="74" y="140"/>
                </a:lnTo>
                <a:lnTo>
                  <a:pt x="60" y="140"/>
                </a:lnTo>
                <a:lnTo>
                  <a:pt x="60" y="140"/>
                </a:lnTo>
                <a:lnTo>
                  <a:pt x="48" y="140"/>
                </a:lnTo>
                <a:lnTo>
                  <a:pt x="38" y="144"/>
                </a:lnTo>
                <a:lnTo>
                  <a:pt x="28" y="150"/>
                </a:lnTo>
                <a:lnTo>
                  <a:pt x="18" y="156"/>
                </a:lnTo>
                <a:lnTo>
                  <a:pt x="12" y="166"/>
                </a:lnTo>
                <a:lnTo>
                  <a:pt x="6" y="176"/>
                </a:lnTo>
                <a:lnTo>
                  <a:pt x="2" y="186"/>
                </a:lnTo>
                <a:lnTo>
                  <a:pt x="0" y="198"/>
                </a:lnTo>
                <a:lnTo>
                  <a:pt x="0" y="198"/>
                </a:lnTo>
                <a:lnTo>
                  <a:pt x="2" y="210"/>
                </a:lnTo>
                <a:lnTo>
                  <a:pt x="6" y="222"/>
                </a:lnTo>
                <a:lnTo>
                  <a:pt x="12" y="232"/>
                </a:lnTo>
                <a:lnTo>
                  <a:pt x="18" y="240"/>
                </a:lnTo>
                <a:lnTo>
                  <a:pt x="28" y="248"/>
                </a:lnTo>
                <a:lnTo>
                  <a:pt x="38" y="254"/>
                </a:lnTo>
                <a:lnTo>
                  <a:pt x="48" y="256"/>
                </a:lnTo>
                <a:lnTo>
                  <a:pt x="60" y="258"/>
                </a:lnTo>
                <a:lnTo>
                  <a:pt x="60" y="258"/>
                </a:lnTo>
                <a:lnTo>
                  <a:pt x="74" y="256"/>
                </a:lnTo>
                <a:lnTo>
                  <a:pt x="88" y="254"/>
                </a:lnTo>
                <a:lnTo>
                  <a:pt x="88" y="396"/>
                </a:lnTo>
                <a:lnTo>
                  <a:pt x="230" y="396"/>
                </a:lnTo>
                <a:lnTo>
                  <a:pt x="230" y="396"/>
                </a:lnTo>
                <a:lnTo>
                  <a:pt x="228" y="412"/>
                </a:lnTo>
                <a:lnTo>
                  <a:pt x="226" y="424"/>
                </a:lnTo>
                <a:lnTo>
                  <a:pt x="226" y="424"/>
                </a:lnTo>
                <a:lnTo>
                  <a:pt x="228" y="436"/>
                </a:lnTo>
                <a:lnTo>
                  <a:pt x="232" y="448"/>
                </a:lnTo>
                <a:lnTo>
                  <a:pt x="236" y="458"/>
                </a:lnTo>
                <a:lnTo>
                  <a:pt x="244" y="466"/>
                </a:lnTo>
                <a:lnTo>
                  <a:pt x="252" y="474"/>
                </a:lnTo>
                <a:lnTo>
                  <a:pt x="262" y="480"/>
                </a:lnTo>
                <a:lnTo>
                  <a:pt x="274" y="482"/>
                </a:lnTo>
                <a:lnTo>
                  <a:pt x="286" y="484"/>
                </a:lnTo>
                <a:lnTo>
                  <a:pt x="286" y="484"/>
                </a:lnTo>
                <a:lnTo>
                  <a:pt x="298" y="482"/>
                </a:lnTo>
                <a:lnTo>
                  <a:pt x="310" y="480"/>
                </a:lnTo>
                <a:lnTo>
                  <a:pt x="320" y="474"/>
                </a:lnTo>
                <a:lnTo>
                  <a:pt x="328" y="466"/>
                </a:lnTo>
                <a:lnTo>
                  <a:pt x="336" y="458"/>
                </a:lnTo>
                <a:lnTo>
                  <a:pt x="340" y="448"/>
                </a:lnTo>
                <a:lnTo>
                  <a:pt x="344" y="436"/>
                </a:lnTo>
                <a:lnTo>
                  <a:pt x="346" y="424"/>
                </a:lnTo>
                <a:lnTo>
                  <a:pt x="346" y="424"/>
                </a:lnTo>
                <a:lnTo>
                  <a:pt x="344" y="412"/>
                </a:lnTo>
                <a:lnTo>
                  <a:pt x="342" y="396"/>
                </a:lnTo>
                <a:lnTo>
                  <a:pt x="484" y="396"/>
                </a:lnTo>
                <a:lnTo>
                  <a:pt x="484" y="254"/>
                </a:lnTo>
                <a:lnTo>
                  <a:pt x="484" y="254"/>
                </a:lnTo>
                <a:lnTo>
                  <a:pt x="498" y="256"/>
                </a:lnTo>
                <a:lnTo>
                  <a:pt x="512" y="258"/>
                </a:lnTo>
                <a:lnTo>
                  <a:pt x="512" y="258"/>
                </a:lnTo>
                <a:lnTo>
                  <a:pt x="524" y="256"/>
                </a:lnTo>
                <a:lnTo>
                  <a:pt x="536" y="254"/>
                </a:lnTo>
                <a:lnTo>
                  <a:pt x="546" y="248"/>
                </a:lnTo>
                <a:lnTo>
                  <a:pt x="554" y="240"/>
                </a:lnTo>
                <a:lnTo>
                  <a:pt x="562" y="232"/>
                </a:lnTo>
                <a:lnTo>
                  <a:pt x="566" y="222"/>
                </a:lnTo>
                <a:lnTo>
                  <a:pt x="570" y="210"/>
                </a:lnTo>
                <a:lnTo>
                  <a:pt x="572" y="198"/>
                </a:lnTo>
                <a:lnTo>
                  <a:pt x="572" y="198"/>
                </a:lnTo>
                <a:lnTo>
                  <a:pt x="570" y="186"/>
                </a:lnTo>
                <a:lnTo>
                  <a:pt x="566" y="176"/>
                </a:lnTo>
                <a:lnTo>
                  <a:pt x="562" y="166"/>
                </a:lnTo>
                <a:lnTo>
                  <a:pt x="554" y="156"/>
                </a:lnTo>
                <a:lnTo>
                  <a:pt x="546" y="150"/>
                </a:lnTo>
                <a:lnTo>
                  <a:pt x="536" y="144"/>
                </a:lnTo>
                <a:lnTo>
                  <a:pt x="524" y="140"/>
                </a:lnTo>
                <a:lnTo>
                  <a:pt x="512" y="140"/>
                </a:lnTo>
                <a:lnTo>
                  <a:pt x="512" y="140"/>
                </a:lnTo>
                <a:lnTo>
                  <a:pt x="498" y="140"/>
                </a:lnTo>
                <a:lnTo>
                  <a:pt x="484" y="144"/>
                </a:lnTo>
                <a:lnTo>
                  <a:pt x="484" y="0"/>
                </a:lnTo>
                <a:lnTo>
                  <a:pt x="338" y="0"/>
                </a:lnTo>
                <a:lnTo>
                  <a:pt x="338" y="0"/>
                </a:lnTo>
                <a:lnTo>
                  <a:pt x="344" y="20"/>
                </a:lnTo>
                <a:lnTo>
                  <a:pt x="346" y="36"/>
                </a:lnTo>
                <a:lnTo>
                  <a:pt x="346" y="36"/>
                </a:lnTo>
                <a:lnTo>
                  <a:pt x="344" y="48"/>
                </a:lnTo>
                <a:lnTo>
                  <a:pt x="340" y="60"/>
                </a:lnTo>
                <a:lnTo>
                  <a:pt x="336" y="70"/>
                </a:lnTo>
                <a:lnTo>
                  <a:pt x="328" y="78"/>
                </a:lnTo>
                <a:lnTo>
                  <a:pt x="320" y="86"/>
                </a:lnTo>
                <a:lnTo>
                  <a:pt x="310" y="90"/>
                </a:lnTo>
                <a:lnTo>
                  <a:pt x="298" y="94"/>
                </a:lnTo>
                <a:lnTo>
                  <a:pt x="286" y="96"/>
                </a:lnTo>
                <a:lnTo>
                  <a:pt x="286" y="96"/>
                </a:lnTo>
                <a:lnTo>
                  <a:pt x="274" y="94"/>
                </a:lnTo>
                <a:lnTo>
                  <a:pt x="262" y="90"/>
                </a:lnTo>
                <a:lnTo>
                  <a:pt x="252" y="86"/>
                </a:lnTo>
                <a:lnTo>
                  <a:pt x="244" y="78"/>
                </a:lnTo>
                <a:lnTo>
                  <a:pt x="236" y="70"/>
                </a:lnTo>
                <a:lnTo>
                  <a:pt x="232" y="60"/>
                </a:lnTo>
                <a:lnTo>
                  <a:pt x="228" y="48"/>
                </a:lnTo>
                <a:lnTo>
                  <a:pt x="226" y="36"/>
                </a:lnTo>
                <a:lnTo>
                  <a:pt x="226" y="36"/>
                </a:lnTo>
                <a:lnTo>
                  <a:pt x="228" y="20"/>
                </a:lnTo>
                <a:lnTo>
                  <a:pt x="234" y="0"/>
                </a:lnTo>
                <a:lnTo>
                  <a:pt x="88" y="0"/>
                </a:lnTo>
                <a:close/>
              </a:path>
            </a:pathLst>
          </a:custGeom>
          <a:solidFill>
            <a:srgbClr val="C00000"/>
          </a:solidFill>
          <a:ln w="38100">
            <a:solidFill>
              <a:srgbClr val="000000"/>
            </a:solidFill>
            <a:prstDash val="solid"/>
            <a:round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48" name="Freeform 16"/>
          <p:cNvSpPr>
            <a:spLocks/>
          </p:cNvSpPr>
          <p:nvPr/>
        </p:nvSpPr>
        <p:spPr bwMode="auto">
          <a:xfrm>
            <a:off x="7319855" y="2654208"/>
            <a:ext cx="1025413" cy="842455"/>
          </a:xfrm>
          <a:custGeom>
            <a:avLst/>
            <a:gdLst>
              <a:gd name="T0" fmla="*/ 86 w 482"/>
              <a:gd name="T1" fmla="*/ 144 h 396"/>
              <a:gd name="T2" fmla="*/ 72 w 482"/>
              <a:gd name="T3" fmla="*/ 140 h 396"/>
              <a:gd name="T4" fmla="*/ 58 w 482"/>
              <a:gd name="T5" fmla="*/ 140 h 396"/>
              <a:gd name="T6" fmla="*/ 36 w 482"/>
              <a:gd name="T7" fmla="*/ 144 h 396"/>
              <a:gd name="T8" fmla="*/ 16 w 482"/>
              <a:gd name="T9" fmla="*/ 156 h 396"/>
              <a:gd name="T10" fmla="*/ 4 w 482"/>
              <a:gd name="T11" fmla="*/ 176 h 396"/>
              <a:gd name="T12" fmla="*/ 0 w 482"/>
              <a:gd name="T13" fmla="*/ 198 h 396"/>
              <a:gd name="T14" fmla="*/ 0 w 482"/>
              <a:gd name="T15" fmla="*/ 210 h 396"/>
              <a:gd name="T16" fmla="*/ 10 w 482"/>
              <a:gd name="T17" fmla="*/ 232 h 396"/>
              <a:gd name="T18" fmla="*/ 26 w 482"/>
              <a:gd name="T19" fmla="*/ 248 h 396"/>
              <a:gd name="T20" fmla="*/ 46 w 482"/>
              <a:gd name="T21" fmla="*/ 256 h 396"/>
              <a:gd name="T22" fmla="*/ 58 w 482"/>
              <a:gd name="T23" fmla="*/ 258 h 396"/>
              <a:gd name="T24" fmla="*/ 86 w 482"/>
              <a:gd name="T25" fmla="*/ 254 h 396"/>
              <a:gd name="T26" fmla="*/ 232 w 482"/>
              <a:gd name="T27" fmla="*/ 396 h 396"/>
              <a:gd name="T28" fmla="*/ 226 w 482"/>
              <a:gd name="T29" fmla="*/ 378 h 396"/>
              <a:gd name="T30" fmla="*/ 226 w 482"/>
              <a:gd name="T31" fmla="*/ 362 h 396"/>
              <a:gd name="T32" fmla="*/ 230 w 482"/>
              <a:gd name="T33" fmla="*/ 338 h 396"/>
              <a:gd name="T34" fmla="*/ 242 w 482"/>
              <a:gd name="T35" fmla="*/ 320 h 396"/>
              <a:gd name="T36" fmla="*/ 262 w 482"/>
              <a:gd name="T37" fmla="*/ 306 h 396"/>
              <a:gd name="T38" fmla="*/ 284 w 482"/>
              <a:gd name="T39" fmla="*/ 302 h 396"/>
              <a:gd name="T40" fmla="*/ 296 w 482"/>
              <a:gd name="T41" fmla="*/ 302 h 396"/>
              <a:gd name="T42" fmla="*/ 318 w 482"/>
              <a:gd name="T43" fmla="*/ 312 h 396"/>
              <a:gd name="T44" fmla="*/ 334 w 482"/>
              <a:gd name="T45" fmla="*/ 328 h 396"/>
              <a:gd name="T46" fmla="*/ 342 w 482"/>
              <a:gd name="T47" fmla="*/ 350 h 396"/>
              <a:gd name="T48" fmla="*/ 344 w 482"/>
              <a:gd name="T49" fmla="*/ 362 h 396"/>
              <a:gd name="T50" fmla="*/ 338 w 482"/>
              <a:gd name="T51" fmla="*/ 396 h 396"/>
              <a:gd name="T52" fmla="*/ 482 w 482"/>
              <a:gd name="T53" fmla="*/ 252 h 396"/>
              <a:gd name="T54" fmla="*/ 464 w 482"/>
              <a:gd name="T55" fmla="*/ 256 h 396"/>
              <a:gd name="T56" fmla="*/ 448 w 482"/>
              <a:gd name="T57" fmla="*/ 258 h 396"/>
              <a:gd name="T58" fmla="*/ 424 w 482"/>
              <a:gd name="T59" fmla="*/ 254 h 396"/>
              <a:gd name="T60" fmla="*/ 406 w 482"/>
              <a:gd name="T61" fmla="*/ 240 h 396"/>
              <a:gd name="T62" fmla="*/ 392 w 482"/>
              <a:gd name="T63" fmla="*/ 222 h 396"/>
              <a:gd name="T64" fmla="*/ 388 w 482"/>
              <a:gd name="T65" fmla="*/ 198 h 396"/>
              <a:gd name="T66" fmla="*/ 388 w 482"/>
              <a:gd name="T67" fmla="*/ 186 h 396"/>
              <a:gd name="T68" fmla="*/ 398 w 482"/>
              <a:gd name="T69" fmla="*/ 166 h 396"/>
              <a:gd name="T70" fmla="*/ 414 w 482"/>
              <a:gd name="T71" fmla="*/ 150 h 396"/>
              <a:gd name="T72" fmla="*/ 436 w 482"/>
              <a:gd name="T73" fmla="*/ 140 h 396"/>
              <a:gd name="T74" fmla="*/ 448 w 482"/>
              <a:gd name="T75" fmla="*/ 140 h 396"/>
              <a:gd name="T76" fmla="*/ 482 w 482"/>
              <a:gd name="T77" fmla="*/ 146 h 396"/>
              <a:gd name="T78" fmla="*/ 338 w 482"/>
              <a:gd name="T79" fmla="*/ 0 h 396"/>
              <a:gd name="T80" fmla="*/ 342 w 482"/>
              <a:gd name="T81" fmla="*/ 20 h 396"/>
              <a:gd name="T82" fmla="*/ 344 w 482"/>
              <a:gd name="T83" fmla="*/ 36 h 396"/>
              <a:gd name="T84" fmla="*/ 340 w 482"/>
              <a:gd name="T85" fmla="*/ 60 h 396"/>
              <a:gd name="T86" fmla="*/ 326 w 482"/>
              <a:gd name="T87" fmla="*/ 78 h 396"/>
              <a:gd name="T88" fmla="*/ 308 w 482"/>
              <a:gd name="T89" fmla="*/ 90 h 396"/>
              <a:gd name="T90" fmla="*/ 284 w 482"/>
              <a:gd name="T91" fmla="*/ 96 h 396"/>
              <a:gd name="T92" fmla="*/ 272 w 482"/>
              <a:gd name="T93" fmla="*/ 94 h 396"/>
              <a:gd name="T94" fmla="*/ 252 w 482"/>
              <a:gd name="T95" fmla="*/ 86 h 396"/>
              <a:gd name="T96" fmla="*/ 236 w 482"/>
              <a:gd name="T97" fmla="*/ 70 h 396"/>
              <a:gd name="T98" fmla="*/ 226 w 482"/>
              <a:gd name="T99" fmla="*/ 48 h 396"/>
              <a:gd name="T100" fmla="*/ 226 w 482"/>
              <a:gd name="T101" fmla="*/ 36 h 396"/>
              <a:gd name="T102" fmla="*/ 232 w 482"/>
              <a:gd name="T103" fmla="*/ 0 h 3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482" h="396">
                <a:moveTo>
                  <a:pt x="86" y="0"/>
                </a:moveTo>
                <a:lnTo>
                  <a:pt x="86" y="144"/>
                </a:lnTo>
                <a:lnTo>
                  <a:pt x="86" y="144"/>
                </a:lnTo>
                <a:lnTo>
                  <a:pt x="72" y="140"/>
                </a:lnTo>
                <a:lnTo>
                  <a:pt x="58" y="140"/>
                </a:lnTo>
                <a:lnTo>
                  <a:pt x="58" y="140"/>
                </a:lnTo>
                <a:lnTo>
                  <a:pt x="46" y="140"/>
                </a:lnTo>
                <a:lnTo>
                  <a:pt x="36" y="144"/>
                </a:lnTo>
                <a:lnTo>
                  <a:pt x="26" y="150"/>
                </a:lnTo>
                <a:lnTo>
                  <a:pt x="16" y="156"/>
                </a:lnTo>
                <a:lnTo>
                  <a:pt x="10" y="166"/>
                </a:lnTo>
                <a:lnTo>
                  <a:pt x="4" y="176"/>
                </a:lnTo>
                <a:lnTo>
                  <a:pt x="0" y="186"/>
                </a:lnTo>
                <a:lnTo>
                  <a:pt x="0" y="198"/>
                </a:lnTo>
                <a:lnTo>
                  <a:pt x="0" y="198"/>
                </a:lnTo>
                <a:lnTo>
                  <a:pt x="0" y="210"/>
                </a:lnTo>
                <a:lnTo>
                  <a:pt x="4" y="222"/>
                </a:lnTo>
                <a:lnTo>
                  <a:pt x="10" y="232"/>
                </a:lnTo>
                <a:lnTo>
                  <a:pt x="16" y="240"/>
                </a:lnTo>
                <a:lnTo>
                  <a:pt x="26" y="248"/>
                </a:lnTo>
                <a:lnTo>
                  <a:pt x="36" y="254"/>
                </a:lnTo>
                <a:lnTo>
                  <a:pt x="46" y="256"/>
                </a:lnTo>
                <a:lnTo>
                  <a:pt x="58" y="258"/>
                </a:lnTo>
                <a:lnTo>
                  <a:pt x="58" y="258"/>
                </a:lnTo>
                <a:lnTo>
                  <a:pt x="72" y="256"/>
                </a:lnTo>
                <a:lnTo>
                  <a:pt x="86" y="254"/>
                </a:lnTo>
                <a:lnTo>
                  <a:pt x="86" y="396"/>
                </a:lnTo>
                <a:lnTo>
                  <a:pt x="232" y="396"/>
                </a:lnTo>
                <a:lnTo>
                  <a:pt x="232" y="396"/>
                </a:lnTo>
                <a:lnTo>
                  <a:pt x="226" y="378"/>
                </a:lnTo>
                <a:lnTo>
                  <a:pt x="226" y="362"/>
                </a:lnTo>
                <a:lnTo>
                  <a:pt x="226" y="362"/>
                </a:lnTo>
                <a:lnTo>
                  <a:pt x="226" y="350"/>
                </a:lnTo>
                <a:lnTo>
                  <a:pt x="230" y="338"/>
                </a:lnTo>
                <a:lnTo>
                  <a:pt x="236" y="328"/>
                </a:lnTo>
                <a:lnTo>
                  <a:pt x="242" y="320"/>
                </a:lnTo>
                <a:lnTo>
                  <a:pt x="252" y="312"/>
                </a:lnTo>
                <a:lnTo>
                  <a:pt x="262" y="306"/>
                </a:lnTo>
                <a:lnTo>
                  <a:pt x="272" y="302"/>
                </a:lnTo>
                <a:lnTo>
                  <a:pt x="284" y="302"/>
                </a:lnTo>
                <a:lnTo>
                  <a:pt x="284" y="302"/>
                </a:lnTo>
                <a:lnTo>
                  <a:pt x="296" y="302"/>
                </a:lnTo>
                <a:lnTo>
                  <a:pt x="308" y="306"/>
                </a:lnTo>
                <a:lnTo>
                  <a:pt x="318" y="312"/>
                </a:lnTo>
                <a:lnTo>
                  <a:pt x="326" y="320"/>
                </a:lnTo>
                <a:lnTo>
                  <a:pt x="334" y="328"/>
                </a:lnTo>
                <a:lnTo>
                  <a:pt x="340" y="338"/>
                </a:lnTo>
                <a:lnTo>
                  <a:pt x="342" y="350"/>
                </a:lnTo>
                <a:lnTo>
                  <a:pt x="344" y="362"/>
                </a:lnTo>
                <a:lnTo>
                  <a:pt x="344" y="362"/>
                </a:lnTo>
                <a:lnTo>
                  <a:pt x="342" y="378"/>
                </a:lnTo>
                <a:lnTo>
                  <a:pt x="338" y="396"/>
                </a:lnTo>
                <a:lnTo>
                  <a:pt x="482" y="396"/>
                </a:lnTo>
                <a:lnTo>
                  <a:pt x="482" y="252"/>
                </a:lnTo>
                <a:lnTo>
                  <a:pt x="482" y="252"/>
                </a:lnTo>
                <a:lnTo>
                  <a:pt x="464" y="256"/>
                </a:lnTo>
                <a:lnTo>
                  <a:pt x="448" y="258"/>
                </a:lnTo>
                <a:lnTo>
                  <a:pt x="448" y="258"/>
                </a:lnTo>
                <a:lnTo>
                  <a:pt x="436" y="256"/>
                </a:lnTo>
                <a:lnTo>
                  <a:pt x="424" y="254"/>
                </a:lnTo>
                <a:lnTo>
                  <a:pt x="414" y="248"/>
                </a:lnTo>
                <a:lnTo>
                  <a:pt x="406" y="240"/>
                </a:lnTo>
                <a:lnTo>
                  <a:pt x="398" y="232"/>
                </a:lnTo>
                <a:lnTo>
                  <a:pt x="392" y="222"/>
                </a:lnTo>
                <a:lnTo>
                  <a:pt x="388" y="210"/>
                </a:lnTo>
                <a:lnTo>
                  <a:pt x="388" y="198"/>
                </a:lnTo>
                <a:lnTo>
                  <a:pt x="388" y="198"/>
                </a:lnTo>
                <a:lnTo>
                  <a:pt x="388" y="186"/>
                </a:lnTo>
                <a:lnTo>
                  <a:pt x="392" y="176"/>
                </a:lnTo>
                <a:lnTo>
                  <a:pt x="398" y="166"/>
                </a:lnTo>
                <a:lnTo>
                  <a:pt x="406" y="156"/>
                </a:lnTo>
                <a:lnTo>
                  <a:pt x="414" y="150"/>
                </a:lnTo>
                <a:lnTo>
                  <a:pt x="424" y="144"/>
                </a:lnTo>
                <a:lnTo>
                  <a:pt x="436" y="140"/>
                </a:lnTo>
                <a:lnTo>
                  <a:pt x="448" y="140"/>
                </a:lnTo>
                <a:lnTo>
                  <a:pt x="448" y="140"/>
                </a:lnTo>
                <a:lnTo>
                  <a:pt x="464" y="140"/>
                </a:lnTo>
                <a:lnTo>
                  <a:pt x="482" y="146"/>
                </a:lnTo>
                <a:lnTo>
                  <a:pt x="482" y="0"/>
                </a:lnTo>
                <a:lnTo>
                  <a:pt x="338" y="0"/>
                </a:lnTo>
                <a:lnTo>
                  <a:pt x="338" y="0"/>
                </a:lnTo>
                <a:lnTo>
                  <a:pt x="342" y="20"/>
                </a:lnTo>
                <a:lnTo>
                  <a:pt x="344" y="36"/>
                </a:lnTo>
                <a:lnTo>
                  <a:pt x="344" y="36"/>
                </a:lnTo>
                <a:lnTo>
                  <a:pt x="342" y="48"/>
                </a:lnTo>
                <a:lnTo>
                  <a:pt x="340" y="60"/>
                </a:lnTo>
                <a:lnTo>
                  <a:pt x="334" y="70"/>
                </a:lnTo>
                <a:lnTo>
                  <a:pt x="326" y="78"/>
                </a:lnTo>
                <a:lnTo>
                  <a:pt x="318" y="86"/>
                </a:lnTo>
                <a:lnTo>
                  <a:pt x="308" y="90"/>
                </a:lnTo>
                <a:lnTo>
                  <a:pt x="296" y="94"/>
                </a:lnTo>
                <a:lnTo>
                  <a:pt x="284" y="96"/>
                </a:lnTo>
                <a:lnTo>
                  <a:pt x="284" y="96"/>
                </a:lnTo>
                <a:lnTo>
                  <a:pt x="272" y="94"/>
                </a:lnTo>
                <a:lnTo>
                  <a:pt x="262" y="90"/>
                </a:lnTo>
                <a:lnTo>
                  <a:pt x="252" y="86"/>
                </a:lnTo>
                <a:lnTo>
                  <a:pt x="242" y="78"/>
                </a:lnTo>
                <a:lnTo>
                  <a:pt x="236" y="70"/>
                </a:lnTo>
                <a:lnTo>
                  <a:pt x="230" y="60"/>
                </a:lnTo>
                <a:lnTo>
                  <a:pt x="226" y="48"/>
                </a:lnTo>
                <a:lnTo>
                  <a:pt x="226" y="36"/>
                </a:lnTo>
                <a:lnTo>
                  <a:pt x="226" y="36"/>
                </a:lnTo>
                <a:lnTo>
                  <a:pt x="226" y="20"/>
                </a:lnTo>
                <a:lnTo>
                  <a:pt x="232" y="0"/>
                </a:lnTo>
                <a:lnTo>
                  <a:pt x="86" y="0"/>
                </a:lnTo>
                <a:close/>
              </a:path>
            </a:pathLst>
          </a:custGeom>
          <a:solidFill>
            <a:srgbClr val="FF0000"/>
          </a:solidFill>
          <a:ln w="38100">
            <a:solidFill>
              <a:srgbClr val="000000"/>
            </a:solidFill>
            <a:prstDash val="solid"/>
            <a:round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49" name="Freeform 17"/>
          <p:cNvSpPr>
            <a:spLocks/>
          </p:cNvSpPr>
          <p:nvPr/>
        </p:nvSpPr>
        <p:spPr bwMode="auto">
          <a:xfrm>
            <a:off x="1414154" y="3496664"/>
            <a:ext cx="1029668" cy="1029668"/>
          </a:xfrm>
          <a:custGeom>
            <a:avLst/>
            <a:gdLst>
              <a:gd name="T0" fmla="*/ 88 w 484"/>
              <a:gd name="T1" fmla="*/ 144 h 484"/>
              <a:gd name="T2" fmla="*/ 74 w 484"/>
              <a:gd name="T3" fmla="*/ 140 h 484"/>
              <a:gd name="T4" fmla="*/ 60 w 484"/>
              <a:gd name="T5" fmla="*/ 140 h 484"/>
              <a:gd name="T6" fmla="*/ 38 w 484"/>
              <a:gd name="T7" fmla="*/ 144 h 484"/>
              <a:gd name="T8" fmla="*/ 18 w 484"/>
              <a:gd name="T9" fmla="*/ 156 h 484"/>
              <a:gd name="T10" fmla="*/ 6 w 484"/>
              <a:gd name="T11" fmla="*/ 176 h 484"/>
              <a:gd name="T12" fmla="*/ 0 w 484"/>
              <a:gd name="T13" fmla="*/ 198 h 484"/>
              <a:gd name="T14" fmla="*/ 2 w 484"/>
              <a:gd name="T15" fmla="*/ 210 h 484"/>
              <a:gd name="T16" fmla="*/ 12 w 484"/>
              <a:gd name="T17" fmla="*/ 232 h 484"/>
              <a:gd name="T18" fmla="*/ 28 w 484"/>
              <a:gd name="T19" fmla="*/ 248 h 484"/>
              <a:gd name="T20" fmla="*/ 48 w 484"/>
              <a:gd name="T21" fmla="*/ 256 h 484"/>
              <a:gd name="T22" fmla="*/ 60 w 484"/>
              <a:gd name="T23" fmla="*/ 258 h 484"/>
              <a:gd name="T24" fmla="*/ 88 w 484"/>
              <a:gd name="T25" fmla="*/ 254 h 484"/>
              <a:gd name="T26" fmla="*/ 230 w 484"/>
              <a:gd name="T27" fmla="*/ 396 h 484"/>
              <a:gd name="T28" fmla="*/ 228 w 484"/>
              <a:gd name="T29" fmla="*/ 412 h 484"/>
              <a:gd name="T30" fmla="*/ 226 w 484"/>
              <a:gd name="T31" fmla="*/ 424 h 484"/>
              <a:gd name="T32" fmla="*/ 232 w 484"/>
              <a:gd name="T33" fmla="*/ 448 h 484"/>
              <a:gd name="T34" fmla="*/ 244 w 484"/>
              <a:gd name="T35" fmla="*/ 466 h 484"/>
              <a:gd name="T36" fmla="*/ 264 w 484"/>
              <a:gd name="T37" fmla="*/ 480 h 484"/>
              <a:gd name="T38" fmla="*/ 286 w 484"/>
              <a:gd name="T39" fmla="*/ 484 h 484"/>
              <a:gd name="T40" fmla="*/ 298 w 484"/>
              <a:gd name="T41" fmla="*/ 482 h 484"/>
              <a:gd name="T42" fmla="*/ 320 w 484"/>
              <a:gd name="T43" fmla="*/ 474 h 484"/>
              <a:gd name="T44" fmla="*/ 336 w 484"/>
              <a:gd name="T45" fmla="*/ 458 h 484"/>
              <a:gd name="T46" fmla="*/ 344 w 484"/>
              <a:gd name="T47" fmla="*/ 436 h 484"/>
              <a:gd name="T48" fmla="*/ 346 w 484"/>
              <a:gd name="T49" fmla="*/ 424 h 484"/>
              <a:gd name="T50" fmla="*/ 342 w 484"/>
              <a:gd name="T51" fmla="*/ 396 h 484"/>
              <a:gd name="T52" fmla="*/ 484 w 484"/>
              <a:gd name="T53" fmla="*/ 252 h 484"/>
              <a:gd name="T54" fmla="*/ 466 w 484"/>
              <a:gd name="T55" fmla="*/ 256 h 484"/>
              <a:gd name="T56" fmla="*/ 448 w 484"/>
              <a:gd name="T57" fmla="*/ 258 h 484"/>
              <a:gd name="T58" fmla="*/ 426 w 484"/>
              <a:gd name="T59" fmla="*/ 254 h 484"/>
              <a:gd name="T60" fmla="*/ 406 w 484"/>
              <a:gd name="T61" fmla="*/ 240 h 484"/>
              <a:gd name="T62" fmla="*/ 394 w 484"/>
              <a:gd name="T63" fmla="*/ 222 h 484"/>
              <a:gd name="T64" fmla="*/ 390 w 484"/>
              <a:gd name="T65" fmla="*/ 198 h 484"/>
              <a:gd name="T66" fmla="*/ 390 w 484"/>
              <a:gd name="T67" fmla="*/ 186 h 484"/>
              <a:gd name="T68" fmla="*/ 400 w 484"/>
              <a:gd name="T69" fmla="*/ 166 h 484"/>
              <a:gd name="T70" fmla="*/ 416 w 484"/>
              <a:gd name="T71" fmla="*/ 150 h 484"/>
              <a:gd name="T72" fmla="*/ 436 w 484"/>
              <a:gd name="T73" fmla="*/ 140 h 484"/>
              <a:gd name="T74" fmla="*/ 448 w 484"/>
              <a:gd name="T75" fmla="*/ 140 h 484"/>
              <a:gd name="T76" fmla="*/ 484 w 484"/>
              <a:gd name="T77" fmla="*/ 146 h 484"/>
              <a:gd name="T78" fmla="*/ 340 w 484"/>
              <a:gd name="T79" fmla="*/ 0 h 484"/>
              <a:gd name="T80" fmla="*/ 344 w 484"/>
              <a:gd name="T81" fmla="*/ 20 h 484"/>
              <a:gd name="T82" fmla="*/ 346 w 484"/>
              <a:gd name="T83" fmla="*/ 36 h 484"/>
              <a:gd name="T84" fmla="*/ 340 w 484"/>
              <a:gd name="T85" fmla="*/ 60 h 484"/>
              <a:gd name="T86" fmla="*/ 328 w 484"/>
              <a:gd name="T87" fmla="*/ 78 h 484"/>
              <a:gd name="T88" fmla="*/ 310 w 484"/>
              <a:gd name="T89" fmla="*/ 90 h 484"/>
              <a:gd name="T90" fmla="*/ 286 w 484"/>
              <a:gd name="T91" fmla="*/ 96 h 484"/>
              <a:gd name="T92" fmla="*/ 274 w 484"/>
              <a:gd name="T93" fmla="*/ 94 h 484"/>
              <a:gd name="T94" fmla="*/ 252 w 484"/>
              <a:gd name="T95" fmla="*/ 86 h 484"/>
              <a:gd name="T96" fmla="*/ 236 w 484"/>
              <a:gd name="T97" fmla="*/ 70 h 484"/>
              <a:gd name="T98" fmla="*/ 228 w 484"/>
              <a:gd name="T99" fmla="*/ 48 h 484"/>
              <a:gd name="T100" fmla="*/ 226 w 484"/>
              <a:gd name="T101" fmla="*/ 36 h 484"/>
              <a:gd name="T102" fmla="*/ 234 w 484"/>
              <a:gd name="T103" fmla="*/ 0 h 4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484" h="484">
                <a:moveTo>
                  <a:pt x="88" y="0"/>
                </a:moveTo>
                <a:lnTo>
                  <a:pt x="88" y="144"/>
                </a:lnTo>
                <a:lnTo>
                  <a:pt x="88" y="144"/>
                </a:lnTo>
                <a:lnTo>
                  <a:pt x="74" y="140"/>
                </a:lnTo>
                <a:lnTo>
                  <a:pt x="60" y="140"/>
                </a:lnTo>
                <a:lnTo>
                  <a:pt x="60" y="140"/>
                </a:lnTo>
                <a:lnTo>
                  <a:pt x="48" y="140"/>
                </a:lnTo>
                <a:lnTo>
                  <a:pt x="38" y="144"/>
                </a:lnTo>
                <a:lnTo>
                  <a:pt x="28" y="150"/>
                </a:lnTo>
                <a:lnTo>
                  <a:pt x="18" y="156"/>
                </a:lnTo>
                <a:lnTo>
                  <a:pt x="12" y="166"/>
                </a:lnTo>
                <a:lnTo>
                  <a:pt x="6" y="176"/>
                </a:lnTo>
                <a:lnTo>
                  <a:pt x="2" y="186"/>
                </a:lnTo>
                <a:lnTo>
                  <a:pt x="0" y="198"/>
                </a:lnTo>
                <a:lnTo>
                  <a:pt x="0" y="198"/>
                </a:lnTo>
                <a:lnTo>
                  <a:pt x="2" y="210"/>
                </a:lnTo>
                <a:lnTo>
                  <a:pt x="6" y="222"/>
                </a:lnTo>
                <a:lnTo>
                  <a:pt x="12" y="232"/>
                </a:lnTo>
                <a:lnTo>
                  <a:pt x="18" y="240"/>
                </a:lnTo>
                <a:lnTo>
                  <a:pt x="28" y="248"/>
                </a:lnTo>
                <a:lnTo>
                  <a:pt x="38" y="254"/>
                </a:lnTo>
                <a:lnTo>
                  <a:pt x="48" y="256"/>
                </a:lnTo>
                <a:lnTo>
                  <a:pt x="60" y="258"/>
                </a:lnTo>
                <a:lnTo>
                  <a:pt x="60" y="258"/>
                </a:lnTo>
                <a:lnTo>
                  <a:pt x="74" y="256"/>
                </a:lnTo>
                <a:lnTo>
                  <a:pt x="88" y="254"/>
                </a:lnTo>
                <a:lnTo>
                  <a:pt x="88" y="396"/>
                </a:lnTo>
                <a:lnTo>
                  <a:pt x="230" y="396"/>
                </a:lnTo>
                <a:lnTo>
                  <a:pt x="230" y="396"/>
                </a:lnTo>
                <a:lnTo>
                  <a:pt x="228" y="412"/>
                </a:lnTo>
                <a:lnTo>
                  <a:pt x="226" y="424"/>
                </a:lnTo>
                <a:lnTo>
                  <a:pt x="226" y="424"/>
                </a:lnTo>
                <a:lnTo>
                  <a:pt x="228" y="436"/>
                </a:lnTo>
                <a:lnTo>
                  <a:pt x="232" y="448"/>
                </a:lnTo>
                <a:lnTo>
                  <a:pt x="236" y="458"/>
                </a:lnTo>
                <a:lnTo>
                  <a:pt x="244" y="466"/>
                </a:lnTo>
                <a:lnTo>
                  <a:pt x="252" y="474"/>
                </a:lnTo>
                <a:lnTo>
                  <a:pt x="264" y="480"/>
                </a:lnTo>
                <a:lnTo>
                  <a:pt x="274" y="482"/>
                </a:lnTo>
                <a:lnTo>
                  <a:pt x="286" y="484"/>
                </a:lnTo>
                <a:lnTo>
                  <a:pt x="286" y="484"/>
                </a:lnTo>
                <a:lnTo>
                  <a:pt x="298" y="482"/>
                </a:lnTo>
                <a:lnTo>
                  <a:pt x="310" y="480"/>
                </a:lnTo>
                <a:lnTo>
                  <a:pt x="320" y="474"/>
                </a:lnTo>
                <a:lnTo>
                  <a:pt x="328" y="466"/>
                </a:lnTo>
                <a:lnTo>
                  <a:pt x="336" y="458"/>
                </a:lnTo>
                <a:lnTo>
                  <a:pt x="340" y="448"/>
                </a:lnTo>
                <a:lnTo>
                  <a:pt x="344" y="436"/>
                </a:lnTo>
                <a:lnTo>
                  <a:pt x="346" y="424"/>
                </a:lnTo>
                <a:lnTo>
                  <a:pt x="346" y="424"/>
                </a:lnTo>
                <a:lnTo>
                  <a:pt x="344" y="412"/>
                </a:lnTo>
                <a:lnTo>
                  <a:pt x="342" y="396"/>
                </a:lnTo>
                <a:lnTo>
                  <a:pt x="484" y="396"/>
                </a:lnTo>
                <a:lnTo>
                  <a:pt x="484" y="252"/>
                </a:lnTo>
                <a:lnTo>
                  <a:pt x="484" y="252"/>
                </a:lnTo>
                <a:lnTo>
                  <a:pt x="466" y="256"/>
                </a:lnTo>
                <a:lnTo>
                  <a:pt x="448" y="258"/>
                </a:lnTo>
                <a:lnTo>
                  <a:pt x="448" y="258"/>
                </a:lnTo>
                <a:lnTo>
                  <a:pt x="436" y="256"/>
                </a:lnTo>
                <a:lnTo>
                  <a:pt x="426" y="254"/>
                </a:lnTo>
                <a:lnTo>
                  <a:pt x="416" y="248"/>
                </a:lnTo>
                <a:lnTo>
                  <a:pt x="406" y="240"/>
                </a:lnTo>
                <a:lnTo>
                  <a:pt x="400" y="232"/>
                </a:lnTo>
                <a:lnTo>
                  <a:pt x="394" y="222"/>
                </a:lnTo>
                <a:lnTo>
                  <a:pt x="390" y="210"/>
                </a:lnTo>
                <a:lnTo>
                  <a:pt x="390" y="198"/>
                </a:lnTo>
                <a:lnTo>
                  <a:pt x="390" y="198"/>
                </a:lnTo>
                <a:lnTo>
                  <a:pt x="390" y="186"/>
                </a:lnTo>
                <a:lnTo>
                  <a:pt x="394" y="176"/>
                </a:lnTo>
                <a:lnTo>
                  <a:pt x="400" y="166"/>
                </a:lnTo>
                <a:lnTo>
                  <a:pt x="406" y="156"/>
                </a:lnTo>
                <a:lnTo>
                  <a:pt x="416" y="150"/>
                </a:lnTo>
                <a:lnTo>
                  <a:pt x="426" y="144"/>
                </a:lnTo>
                <a:lnTo>
                  <a:pt x="436" y="140"/>
                </a:lnTo>
                <a:lnTo>
                  <a:pt x="448" y="140"/>
                </a:lnTo>
                <a:lnTo>
                  <a:pt x="448" y="140"/>
                </a:lnTo>
                <a:lnTo>
                  <a:pt x="466" y="140"/>
                </a:lnTo>
                <a:lnTo>
                  <a:pt x="484" y="146"/>
                </a:lnTo>
                <a:lnTo>
                  <a:pt x="484" y="0"/>
                </a:lnTo>
                <a:lnTo>
                  <a:pt x="340" y="0"/>
                </a:lnTo>
                <a:lnTo>
                  <a:pt x="340" y="0"/>
                </a:lnTo>
                <a:lnTo>
                  <a:pt x="344" y="20"/>
                </a:lnTo>
                <a:lnTo>
                  <a:pt x="346" y="36"/>
                </a:lnTo>
                <a:lnTo>
                  <a:pt x="346" y="36"/>
                </a:lnTo>
                <a:lnTo>
                  <a:pt x="344" y="48"/>
                </a:lnTo>
                <a:lnTo>
                  <a:pt x="340" y="60"/>
                </a:lnTo>
                <a:lnTo>
                  <a:pt x="336" y="70"/>
                </a:lnTo>
                <a:lnTo>
                  <a:pt x="328" y="78"/>
                </a:lnTo>
                <a:lnTo>
                  <a:pt x="320" y="86"/>
                </a:lnTo>
                <a:lnTo>
                  <a:pt x="310" y="90"/>
                </a:lnTo>
                <a:lnTo>
                  <a:pt x="298" y="94"/>
                </a:lnTo>
                <a:lnTo>
                  <a:pt x="286" y="96"/>
                </a:lnTo>
                <a:lnTo>
                  <a:pt x="286" y="96"/>
                </a:lnTo>
                <a:lnTo>
                  <a:pt x="274" y="94"/>
                </a:lnTo>
                <a:lnTo>
                  <a:pt x="264" y="90"/>
                </a:lnTo>
                <a:lnTo>
                  <a:pt x="252" y="86"/>
                </a:lnTo>
                <a:lnTo>
                  <a:pt x="244" y="78"/>
                </a:lnTo>
                <a:lnTo>
                  <a:pt x="236" y="70"/>
                </a:lnTo>
                <a:lnTo>
                  <a:pt x="232" y="60"/>
                </a:lnTo>
                <a:lnTo>
                  <a:pt x="228" y="48"/>
                </a:lnTo>
                <a:lnTo>
                  <a:pt x="226" y="36"/>
                </a:lnTo>
                <a:lnTo>
                  <a:pt x="226" y="36"/>
                </a:lnTo>
                <a:lnTo>
                  <a:pt x="228" y="20"/>
                </a:lnTo>
                <a:lnTo>
                  <a:pt x="234" y="0"/>
                </a:lnTo>
                <a:lnTo>
                  <a:pt x="88" y="0"/>
                </a:lnTo>
                <a:close/>
              </a:path>
            </a:pathLst>
          </a:custGeom>
          <a:solidFill>
            <a:srgbClr val="FF0000"/>
          </a:solidFill>
          <a:ln w="38100">
            <a:solidFill>
              <a:srgbClr val="000000"/>
            </a:solidFill>
            <a:prstDash val="solid"/>
            <a:round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50" name="Freeform 10"/>
          <p:cNvSpPr>
            <a:spLocks/>
          </p:cNvSpPr>
          <p:nvPr/>
        </p:nvSpPr>
        <p:spPr bwMode="auto">
          <a:xfrm rot="5400000">
            <a:off x="2256610" y="2656336"/>
            <a:ext cx="1216880" cy="842456"/>
          </a:xfrm>
          <a:custGeom>
            <a:avLst/>
            <a:gdLst>
              <a:gd name="T0" fmla="*/ 88 w 572"/>
              <a:gd name="T1" fmla="*/ 144 h 396"/>
              <a:gd name="T2" fmla="*/ 74 w 572"/>
              <a:gd name="T3" fmla="*/ 140 h 396"/>
              <a:gd name="T4" fmla="*/ 60 w 572"/>
              <a:gd name="T5" fmla="*/ 140 h 396"/>
              <a:gd name="T6" fmla="*/ 36 w 572"/>
              <a:gd name="T7" fmla="*/ 144 h 396"/>
              <a:gd name="T8" fmla="*/ 18 w 572"/>
              <a:gd name="T9" fmla="*/ 156 h 396"/>
              <a:gd name="T10" fmla="*/ 6 w 572"/>
              <a:gd name="T11" fmla="*/ 176 h 396"/>
              <a:gd name="T12" fmla="*/ 0 w 572"/>
              <a:gd name="T13" fmla="*/ 198 h 396"/>
              <a:gd name="T14" fmla="*/ 2 w 572"/>
              <a:gd name="T15" fmla="*/ 210 h 396"/>
              <a:gd name="T16" fmla="*/ 10 w 572"/>
              <a:gd name="T17" fmla="*/ 232 h 396"/>
              <a:gd name="T18" fmla="*/ 26 w 572"/>
              <a:gd name="T19" fmla="*/ 248 h 396"/>
              <a:gd name="T20" fmla="*/ 48 w 572"/>
              <a:gd name="T21" fmla="*/ 256 h 396"/>
              <a:gd name="T22" fmla="*/ 60 w 572"/>
              <a:gd name="T23" fmla="*/ 258 h 396"/>
              <a:gd name="T24" fmla="*/ 88 w 572"/>
              <a:gd name="T25" fmla="*/ 254 h 396"/>
              <a:gd name="T26" fmla="*/ 234 w 572"/>
              <a:gd name="T27" fmla="*/ 396 h 396"/>
              <a:gd name="T28" fmla="*/ 228 w 572"/>
              <a:gd name="T29" fmla="*/ 378 h 396"/>
              <a:gd name="T30" fmla="*/ 226 w 572"/>
              <a:gd name="T31" fmla="*/ 360 h 396"/>
              <a:gd name="T32" fmla="*/ 232 w 572"/>
              <a:gd name="T33" fmla="*/ 338 h 396"/>
              <a:gd name="T34" fmla="*/ 244 w 572"/>
              <a:gd name="T35" fmla="*/ 318 h 396"/>
              <a:gd name="T36" fmla="*/ 262 w 572"/>
              <a:gd name="T37" fmla="*/ 306 h 396"/>
              <a:gd name="T38" fmla="*/ 286 w 572"/>
              <a:gd name="T39" fmla="*/ 302 h 396"/>
              <a:gd name="T40" fmla="*/ 298 w 572"/>
              <a:gd name="T41" fmla="*/ 302 h 396"/>
              <a:gd name="T42" fmla="*/ 320 w 572"/>
              <a:gd name="T43" fmla="*/ 312 h 396"/>
              <a:gd name="T44" fmla="*/ 336 w 572"/>
              <a:gd name="T45" fmla="*/ 328 h 396"/>
              <a:gd name="T46" fmla="*/ 344 w 572"/>
              <a:gd name="T47" fmla="*/ 348 h 396"/>
              <a:gd name="T48" fmla="*/ 346 w 572"/>
              <a:gd name="T49" fmla="*/ 360 h 396"/>
              <a:gd name="T50" fmla="*/ 338 w 572"/>
              <a:gd name="T51" fmla="*/ 396 h 396"/>
              <a:gd name="T52" fmla="*/ 484 w 572"/>
              <a:gd name="T53" fmla="*/ 254 h 396"/>
              <a:gd name="T54" fmla="*/ 498 w 572"/>
              <a:gd name="T55" fmla="*/ 256 h 396"/>
              <a:gd name="T56" fmla="*/ 512 w 572"/>
              <a:gd name="T57" fmla="*/ 258 h 396"/>
              <a:gd name="T58" fmla="*/ 534 w 572"/>
              <a:gd name="T59" fmla="*/ 254 h 396"/>
              <a:gd name="T60" fmla="*/ 554 w 572"/>
              <a:gd name="T61" fmla="*/ 240 h 396"/>
              <a:gd name="T62" fmla="*/ 566 w 572"/>
              <a:gd name="T63" fmla="*/ 222 h 396"/>
              <a:gd name="T64" fmla="*/ 572 w 572"/>
              <a:gd name="T65" fmla="*/ 198 h 396"/>
              <a:gd name="T66" fmla="*/ 570 w 572"/>
              <a:gd name="T67" fmla="*/ 186 h 396"/>
              <a:gd name="T68" fmla="*/ 560 w 572"/>
              <a:gd name="T69" fmla="*/ 166 h 396"/>
              <a:gd name="T70" fmla="*/ 544 w 572"/>
              <a:gd name="T71" fmla="*/ 150 h 396"/>
              <a:gd name="T72" fmla="*/ 524 w 572"/>
              <a:gd name="T73" fmla="*/ 140 h 396"/>
              <a:gd name="T74" fmla="*/ 512 w 572"/>
              <a:gd name="T75" fmla="*/ 140 h 396"/>
              <a:gd name="T76" fmla="*/ 484 w 572"/>
              <a:gd name="T77" fmla="*/ 144 h 396"/>
              <a:gd name="T78" fmla="*/ 338 w 572"/>
              <a:gd name="T79" fmla="*/ 0 h 396"/>
              <a:gd name="T80" fmla="*/ 344 w 572"/>
              <a:gd name="T81" fmla="*/ 20 h 396"/>
              <a:gd name="T82" fmla="*/ 346 w 572"/>
              <a:gd name="T83" fmla="*/ 36 h 396"/>
              <a:gd name="T84" fmla="*/ 340 w 572"/>
              <a:gd name="T85" fmla="*/ 60 h 396"/>
              <a:gd name="T86" fmla="*/ 328 w 572"/>
              <a:gd name="T87" fmla="*/ 78 h 396"/>
              <a:gd name="T88" fmla="*/ 310 w 572"/>
              <a:gd name="T89" fmla="*/ 90 h 396"/>
              <a:gd name="T90" fmla="*/ 286 w 572"/>
              <a:gd name="T91" fmla="*/ 96 h 396"/>
              <a:gd name="T92" fmla="*/ 274 w 572"/>
              <a:gd name="T93" fmla="*/ 94 h 396"/>
              <a:gd name="T94" fmla="*/ 252 w 572"/>
              <a:gd name="T95" fmla="*/ 86 h 396"/>
              <a:gd name="T96" fmla="*/ 236 w 572"/>
              <a:gd name="T97" fmla="*/ 70 h 396"/>
              <a:gd name="T98" fmla="*/ 228 w 572"/>
              <a:gd name="T99" fmla="*/ 48 h 396"/>
              <a:gd name="T100" fmla="*/ 226 w 572"/>
              <a:gd name="T101" fmla="*/ 36 h 396"/>
              <a:gd name="T102" fmla="*/ 234 w 572"/>
              <a:gd name="T103" fmla="*/ 0 h 3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572" h="396">
                <a:moveTo>
                  <a:pt x="88" y="0"/>
                </a:moveTo>
                <a:lnTo>
                  <a:pt x="88" y="144"/>
                </a:lnTo>
                <a:lnTo>
                  <a:pt x="88" y="144"/>
                </a:lnTo>
                <a:lnTo>
                  <a:pt x="74" y="140"/>
                </a:lnTo>
                <a:lnTo>
                  <a:pt x="60" y="140"/>
                </a:lnTo>
                <a:lnTo>
                  <a:pt x="60" y="140"/>
                </a:lnTo>
                <a:lnTo>
                  <a:pt x="48" y="140"/>
                </a:lnTo>
                <a:lnTo>
                  <a:pt x="36" y="144"/>
                </a:lnTo>
                <a:lnTo>
                  <a:pt x="26" y="150"/>
                </a:lnTo>
                <a:lnTo>
                  <a:pt x="18" y="156"/>
                </a:lnTo>
                <a:lnTo>
                  <a:pt x="10" y="166"/>
                </a:lnTo>
                <a:lnTo>
                  <a:pt x="6" y="176"/>
                </a:lnTo>
                <a:lnTo>
                  <a:pt x="2" y="186"/>
                </a:lnTo>
                <a:lnTo>
                  <a:pt x="0" y="198"/>
                </a:lnTo>
                <a:lnTo>
                  <a:pt x="0" y="198"/>
                </a:lnTo>
                <a:lnTo>
                  <a:pt x="2" y="210"/>
                </a:lnTo>
                <a:lnTo>
                  <a:pt x="6" y="222"/>
                </a:lnTo>
                <a:lnTo>
                  <a:pt x="10" y="232"/>
                </a:lnTo>
                <a:lnTo>
                  <a:pt x="18" y="240"/>
                </a:lnTo>
                <a:lnTo>
                  <a:pt x="26" y="248"/>
                </a:lnTo>
                <a:lnTo>
                  <a:pt x="36" y="254"/>
                </a:lnTo>
                <a:lnTo>
                  <a:pt x="48" y="256"/>
                </a:lnTo>
                <a:lnTo>
                  <a:pt x="60" y="258"/>
                </a:lnTo>
                <a:lnTo>
                  <a:pt x="60" y="258"/>
                </a:lnTo>
                <a:lnTo>
                  <a:pt x="74" y="256"/>
                </a:lnTo>
                <a:lnTo>
                  <a:pt x="88" y="254"/>
                </a:lnTo>
                <a:lnTo>
                  <a:pt x="88" y="396"/>
                </a:lnTo>
                <a:lnTo>
                  <a:pt x="234" y="396"/>
                </a:lnTo>
                <a:lnTo>
                  <a:pt x="234" y="396"/>
                </a:lnTo>
                <a:lnTo>
                  <a:pt x="228" y="378"/>
                </a:lnTo>
                <a:lnTo>
                  <a:pt x="226" y="360"/>
                </a:lnTo>
                <a:lnTo>
                  <a:pt x="226" y="360"/>
                </a:lnTo>
                <a:lnTo>
                  <a:pt x="228" y="348"/>
                </a:lnTo>
                <a:lnTo>
                  <a:pt x="232" y="338"/>
                </a:lnTo>
                <a:lnTo>
                  <a:pt x="236" y="328"/>
                </a:lnTo>
                <a:lnTo>
                  <a:pt x="244" y="318"/>
                </a:lnTo>
                <a:lnTo>
                  <a:pt x="252" y="312"/>
                </a:lnTo>
                <a:lnTo>
                  <a:pt x="262" y="306"/>
                </a:lnTo>
                <a:lnTo>
                  <a:pt x="274" y="302"/>
                </a:lnTo>
                <a:lnTo>
                  <a:pt x="286" y="302"/>
                </a:lnTo>
                <a:lnTo>
                  <a:pt x="286" y="302"/>
                </a:lnTo>
                <a:lnTo>
                  <a:pt x="298" y="302"/>
                </a:lnTo>
                <a:lnTo>
                  <a:pt x="310" y="306"/>
                </a:lnTo>
                <a:lnTo>
                  <a:pt x="320" y="312"/>
                </a:lnTo>
                <a:lnTo>
                  <a:pt x="328" y="318"/>
                </a:lnTo>
                <a:lnTo>
                  <a:pt x="336" y="328"/>
                </a:lnTo>
                <a:lnTo>
                  <a:pt x="340" y="338"/>
                </a:lnTo>
                <a:lnTo>
                  <a:pt x="344" y="348"/>
                </a:lnTo>
                <a:lnTo>
                  <a:pt x="346" y="360"/>
                </a:lnTo>
                <a:lnTo>
                  <a:pt x="346" y="360"/>
                </a:lnTo>
                <a:lnTo>
                  <a:pt x="344" y="378"/>
                </a:lnTo>
                <a:lnTo>
                  <a:pt x="338" y="396"/>
                </a:lnTo>
                <a:lnTo>
                  <a:pt x="484" y="396"/>
                </a:lnTo>
                <a:lnTo>
                  <a:pt x="484" y="254"/>
                </a:lnTo>
                <a:lnTo>
                  <a:pt x="484" y="254"/>
                </a:lnTo>
                <a:lnTo>
                  <a:pt x="498" y="256"/>
                </a:lnTo>
                <a:lnTo>
                  <a:pt x="512" y="258"/>
                </a:lnTo>
                <a:lnTo>
                  <a:pt x="512" y="258"/>
                </a:lnTo>
                <a:lnTo>
                  <a:pt x="524" y="256"/>
                </a:lnTo>
                <a:lnTo>
                  <a:pt x="534" y="254"/>
                </a:lnTo>
                <a:lnTo>
                  <a:pt x="544" y="248"/>
                </a:lnTo>
                <a:lnTo>
                  <a:pt x="554" y="240"/>
                </a:lnTo>
                <a:lnTo>
                  <a:pt x="560" y="232"/>
                </a:lnTo>
                <a:lnTo>
                  <a:pt x="566" y="222"/>
                </a:lnTo>
                <a:lnTo>
                  <a:pt x="570" y="210"/>
                </a:lnTo>
                <a:lnTo>
                  <a:pt x="572" y="198"/>
                </a:lnTo>
                <a:lnTo>
                  <a:pt x="572" y="198"/>
                </a:lnTo>
                <a:lnTo>
                  <a:pt x="570" y="186"/>
                </a:lnTo>
                <a:lnTo>
                  <a:pt x="566" y="176"/>
                </a:lnTo>
                <a:lnTo>
                  <a:pt x="560" y="166"/>
                </a:lnTo>
                <a:lnTo>
                  <a:pt x="554" y="156"/>
                </a:lnTo>
                <a:lnTo>
                  <a:pt x="544" y="150"/>
                </a:lnTo>
                <a:lnTo>
                  <a:pt x="534" y="144"/>
                </a:lnTo>
                <a:lnTo>
                  <a:pt x="524" y="140"/>
                </a:lnTo>
                <a:lnTo>
                  <a:pt x="512" y="140"/>
                </a:lnTo>
                <a:lnTo>
                  <a:pt x="512" y="140"/>
                </a:lnTo>
                <a:lnTo>
                  <a:pt x="498" y="140"/>
                </a:lnTo>
                <a:lnTo>
                  <a:pt x="484" y="144"/>
                </a:lnTo>
                <a:lnTo>
                  <a:pt x="484" y="0"/>
                </a:lnTo>
                <a:lnTo>
                  <a:pt x="338" y="0"/>
                </a:lnTo>
                <a:lnTo>
                  <a:pt x="338" y="0"/>
                </a:lnTo>
                <a:lnTo>
                  <a:pt x="344" y="20"/>
                </a:lnTo>
                <a:lnTo>
                  <a:pt x="346" y="36"/>
                </a:lnTo>
                <a:lnTo>
                  <a:pt x="346" y="36"/>
                </a:lnTo>
                <a:lnTo>
                  <a:pt x="344" y="48"/>
                </a:lnTo>
                <a:lnTo>
                  <a:pt x="340" y="60"/>
                </a:lnTo>
                <a:lnTo>
                  <a:pt x="336" y="70"/>
                </a:lnTo>
                <a:lnTo>
                  <a:pt x="328" y="78"/>
                </a:lnTo>
                <a:lnTo>
                  <a:pt x="320" y="86"/>
                </a:lnTo>
                <a:lnTo>
                  <a:pt x="310" y="90"/>
                </a:lnTo>
                <a:lnTo>
                  <a:pt x="298" y="94"/>
                </a:lnTo>
                <a:lnTo>
                  <a:pt x="286" y="96"/>
                </a:lnTo>
                <a:lnTo>
                  <a:pt x="286" y="96"/>
                </a:lnTo>
                <a:lnTo>
                  <a:pt x="274" y="94"/>
                </a:lnTo>
                <a:lnTo>
                  <a:pt x="262" y="90"/>
                </a:lnTo>
                <a:lnTo>
                  <a:pt x="252" y="86"/>
                </a:lnTo>
                <a:lnTo>
                  <a:pt x="244" y="78"/>
                </a:lnTo>
                <a:lnTo>
                  <a:pt x="236" y="70"/>
                </a:lnTo>
                <a:lnTo>
                  <a:pt x="232" y="60"/>
                </a:lnTo>
                <a:lnTo>
                  <a:pt x="228" y="48"/>
                </a:lnTo>
                <a:lnTo>
                  <a:pt x="226" y="36"/>
                </a:lnTo>
                <a:lnTo>
                  <a:pt x="226" y="36"/>
                </a:lnTo>
                <a:lnTo>
                  <a:pt x="228" y="20"/>
                </a:lnTo>
                <a:lnTo>
                  <a:pt x="234" y="0"/>
                </a:lnTo>
                <a:lnTo>
                  <a:pt x="88" y="0"/>
                </a:lnTo>
                <a:close/>
              </a:path>
            </a:pathLst>
          </a:custGeom>
          <a:solidFill>
            <a:srgbClr val="C00000"/>
          </a:solidFill>
          <a:ln w="38100">
            <a:solidFill>
              <a:srgbClr val="000000"/>
            </a:solidFill>
            <a:prstDash val="solid"/>
            <a:round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51" name="Freeform 16"/>
          <p:cNvSpPr>
            <a:spLocks/>
          </p:cNvSpPr>
          <p:nvPr/>
        </p:nvSpPr>
        <p:spPr bwMode="auto">
          <a:xfrm>
            <a:off x="4788233" y="1800179"/>
            <a:ext cx="1025413" cy="842455"/>
          </a:xfrm>
          <a:custGeom>
            <a:avLst/>
            <a:gdLst>
              <a:gd name="T0" fmla="*/ 86 w 482"/>
              <a:gd name="T1" fmla="*/ 144 h 396"/>
              <a:gd name="T2" fmla="*/ 72 w 482"/>
              <a:gd name="T3" fmla="*/ 140 h 396"/>
              <a:gd name="T4" fmla="*/ 58 w 482"/>
              <a:gd name="T5" fmla="*/ 140 h 396"/>
              <a:gd name="T6" fmla="*/ 36 w 482"/>
              <a:gd name="T7" fmla="*/ 144 h 396"/>
              <a:gd name="T8" fmla="*/ 16 w 482"/>
              <a:gd name="T9" fmla="*/ 156 h 396"/>
              <a:gd name="T10" fmla="*/ 4 w 482"/>
              <a:gd name="T11" fmla="*/ 176 h 396"/>
              <a:gd name="T12" fmla="*/ 0 w 482"/>
              <a:gd name="T13" fmla="*/ 198 h 396"/>
              <a:gd name="T14" fmla="*/ 0 w 482"/>
              <a:gd name="T15" fmla="*/ 210 h 396"/>
              <a:gd name="T16" fmla="*/ 10 w 482"/>
              <a:gd name="T17" fmla="*/ 232 h 396"/>
              <a:gd name="T18" fmla="*/ 26 w 482"/>
              <a:gd name="T19" fmla="*/ 248 h 396"/>
              <a:gd name="T20" fmla="*/ 46 w 482"/>
              <a:gd name="T21" fmla="*/ 256 h 396"/>
              <a:gd name="T22" fmla="*/ 58 w 482"/>
              <a:gd name="T23" fmla="*/ 258 h 396"/>
              <a:gd name="T24" fmla="*/ 86 w 482"/>
              <a:gd name="T25" fmla="*/ 254 h 396"/>
              <a:gd name="T26" fmla="*/ 232 w 482"/>
              <a:gd name="T27" fmla="*/ 396 h 396"/>
              <a:gd name="T28" fmla="*/ 226 w 482"/>
              <a:gd name="T29" fmla="*/ 378 h 396"/>
              <a:gd name="T30" fmla="*/ 226 w 482"/>
              <a:gd name="T31" fmla="*/ 362 h 396"/>
              <a:gd name="T32" fmla="*/ 230 w 482"/>
              <a:gd name="T33" fmla="*/ 338 h 396"/>
              <a:gd name="T34" fmla="*/ 242 w 482"/>
              <a:gd name="T35" fmla="*/ 320 h 396"/>
              <a:gd name="T36" fmla="*/ 262 w 482"/>
              <a:gd name="T37" fmla="*/ 306 h 396"/>
              <a:gd name="T38" fmla="*/ 284 w 482"/>
              <a:gd name="T39" fmla="*/ 302 h 396"/>
              <a:gd name="T40" fmla="*/ 296 w 482"/>
              <a:gd name="T41" fmla="*/ 302 h 396"/>
              <a:gd name="T42" fmla="*/ 318 w 482"/>
              <a:gd name="T43" fmla="*/ 312 h 396"/>
              <a:gd name="T44" fmla="*/ 334 w 482"/>
              <a:gd name="T45" fmla="*/ 328 h 396"/>
              <a:gd name="T46" fmla="*/ 342 w 482"/>
              <a:gd name="T47" fmla="*/ 350 h 396"/>
              <a:gd name="T48" fmla="*/ 344 w 482"/>
              <a:gd name="T49" fmla="*/ 362 h 396"/>
              <a:gd name="T50" fmla="*/ 338 w 482"/>
              <a:gd name="T51" fmla="*/ 396 h 396"/>
              <a:gd name="T52" fmla="*/ 482 w 482"/>
              <a:gd name="T53" fmla="*/ 252 h 396"/>
              <a:gd name="T54" fmla="*/ 464 w 482"/>
              <a:gd name="T55" fmla="*/ 256 h 396"/>
              <a:gd name="T56" fmla="*/ 448 w 482"/>
              <a:gd name="T57" fmla="*/ 258 h 396"/>
              <a:gd name="T58" fmla="*/ 424 w 482"/>
              <a:gd name="T59" fmla="*/ 254 h 396"/>
              <a:gd name="T60" fmla="*/ 406 w 482"/>
              <a:gd name="T61" fmla="*/ 240 h 396"/>
              <a:gd name="T62" fmla="*/ 392 w 482"/>
              <a:gd name="T63" fmla="*/ 222 h 396"/>
              <a:gd name="T64" fmla="*/ 388 w 482"/>
              <a:gd name="T65" fmla="*/ 198 h 396"/>
              <a:gd name="T66" fmla="*/ 388 w 482"/>
              <a:gd name="T67" fmla="*/ 186 h 396"/>
              <a:gd name="T68" fmla="*/ 398 w 482"/>
              <a:gd name="T69" fmla="*/ 166 h 396"/>
              <a:gd name="T70" fmla="*/ 414 w 482"/>
              <a:gd name="T71" fmla="*/ 150 h 396"/>
              <a:gd name="T72" fmla="*/ 436 w 482"/>
              <a:gd name="T73" fmla="*/ 140 h 396"/>
              <a:gd name="T74" fmla="*/ 448 w 482"/>
              <a:gd name="T75" fmla="*/ 140 h 396"/>
              <a:gd name="T76" fmla="*/ 482 w 482"/>
              <a:gd name="T77" fmla="*/ 146 h 396"/>
              <a:gd name="T78" fmla="*/ 338 w 482"/>
              <a:gd name="T79" fmla="*/ 0 h 396"/>
              <a:gd name="T80" fmla="*/ 342 w 482"/>
              <a:gd name="T81" fmla="*/ 20 h 396"/>
              <a:gd name="T82" fmla="*/ 344 w 482"/>
              <a:gd name="T83" fmla="*/ 36 h 396"/>
              <a:gd name="T84" fmla="*/ 340 w 482"/>
              <a:gd name="T85" fmla="*/ 60 h 396"/>
              <a:gd name="T86" fmla="*/ 326 w 482"/>
              <a:gd name="T87" fmla="*/ 78 h 396"/>
              <a:gd name="T88" fmla="*/ 308 w 482"/>
              <a:gd name="T89" fmla="*/ 90 h 396"/>
              <a:gd name="T90" fmla="*/ 284 w 482"/>
              <a:gd name="T91" fmla="*/ 96 h 396"/>
              <a:gd name="T92" fmla="*/ 272 w 482"/>
              <a:gd name="T93" fmla="*/ 94 h 396"/>
              <a:gd name="T94" fmla="*/ 252 w 482"/>
              <a:gd name="T95" fmla="*/ 86 h 396"/>
              <a:gd name="T96" fmla="*/ 236 w 482"/>
              <a:gd name="T97" fmla="*/ 70 h 396"/>
              <a:gd name="T98" fmla="*/ 226 w 482"/>
              <a:gd name="T99" fmla="*/ 48 h 396"/>
              <a:gd name="T100" fmla="*/ 226 w 482"/>
              <a:gd name="T101" fmla="*/ 36 h 396"/>
              <a:gd name="T102" fmla="*/ 232 w 482"/>
              <a:gd name="T103" fmla="*/ 0 h 3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482" h="396">
                <a:moveTo>
                  <a:pt x="86" y="0"/>
                </a:moveTo>
                <a:lnTo>
                  <a:pt x="86" y="144"/>
                </a:lnTo>
                <a:lnTo>
                  <a:pt x="86" y="144"/>
                </a:lnTo>
                <a:lnTo>
                  <a:pt x="72" y="140"/>
                </a:lnTo>
                <a:lnTo>
                  <a:pt x="58" y="140"/>
                </a:lnTo>
                <a:lnTo>
                  <a:pt x="58" y="140"/>
                </a:lnTo>
                <a:lnTo>
                  <a:pt x="46" y="140"/>
                </a:lnTo>
                <a:lnTo>
                  <a:pt x="36" y="144"/>
                </a:lnTo>
                <a:lnTo>
                  <a:pt x="26" y="150"/>
                </a:lnTo>
                <a:lnTo>
                  <a:pt x="16" y="156"/>
                </a:lnTo>
                <a:lnTo>
                  <a:pt x="10" y="166"/>
                </a:lnTo>
                <a:lnTo>
                  <a:pt x="4" y="176"/>
                </a:lnTo>
                <a:lnTo>
                  <a:pt x="0" y="186"/>
                </a:lnTo>
                <a:lnTo>
                  <a:pt x="0" y="198"/>
                </a:lnTo>
                <a:lnTo>
                  <a:pt x="0" y="198"/>
                </a:lnTo>
                <a:lnTo>
                  <a:pt x="0" y="210"/>
                </a:lnTo>
                <a:lnTo>
                  <a:pt x="4" y="222"/>
                </a:lnTo>
                <a:lnTo>
                  <a:pt x="10" y="232"/>
                </a:lnTo>
                <a:lnTo>
                  <a:pt x="16" y="240"/>
                </a:lnTo>
                <a:lnTo>
                  <a:pt x="26" y="248"/>
                </a:lnTo>
                <a:lnTo>
                  <a:pt x="36" y="254"/>
                </a:lnTo>
                <a:lnTo>
                  <a:pt x="46" y="256"/>
                </a:lnTo>
                <a:lnTo>
                  <a:pt x="58" y="258"/>
                </a:lnTo>
                <a:lnTo>
                  <a:pt x="58" y="258"/>
                </a:lnTo>
                <a:lnTo>
                  <a:pt x="72" y="256"/>
                </a:lnTo>
                <a:lnTo>
                  <a:pt x="86" y="254"/>
                </a:lnTo>
                <a:lnTo>
                  <a:pt x="86" y="396"/>
                </a:lnTo>
                <a:lnTo>
                  <a:pt x="232" y="396"/>
                </a:lnTo>
                <a:lnTo>
                  <a:pt x="232" y="396"/>
                </a:lnTo>
                <a:lnTo>
                  <a:pt x="226" y="378"/>
                </a:lnTo>
                <a:lnTo>
                  <a:pt x="226" y="362"/>
                </a:lnTo>
                <a:lnTo>
                  <a:pt x="226" y="362"/>
                </a:lnTo>
                <a:lnTo>
                  <a:pt x="226" y="350"/>
                </a:lnTo>
                <a:lnTo>
                  <a:pt x="230" y="338"/>
                </a:lnTo>
                <a:lnTo>
                  <a:pt x="236" y="328"/>
                </a:lnTo>
                <a:lnTo>
                  <a:pt x="242" y="320"/>
                </a:lnTo>
                <a:lnTo>
                  <a:pt x="252" y="312"/>
                </a:lnTo>
                <a:lnTo>
                  <a:pt x="262" y="306"/>
                </a:lnTo>
                <a:lnTo>
                  <a:pt x="272" y="302"/>
                </a:lnTo>
                <a:lnTo>
                  <a:pt x="284" y="302"/>
                </a:lnTo>
                <a:lnTo>
                  <a:pt x="284" y="302"/>
                </a:lnTo>
                <a:lnTo>
                  <a:pt x="296" y="302"/>
                </a:lnTo>
                <a:lnTo>
                  <a:pt x="308" y="306"/>
                </a:lnTo>
                <a:lnTo>
                  <a:pt x="318" y="312"/>
                </a:lnTo>
                <a:lnTo>
                  <a:pt x="326" y="320"/>
                </a:lnTo>
                <a:lnTo>
                  <a:pt x="334" y="328"/>
                </a:lnTo>
                <a:lnTo>
                  <a:pt x="340" y="338"/>
                </a:lnTo>
                <a:lnTo>
                  <a:pt x="342" y="350"/>
                </a:lnTo>
                <a:lnTo>
                  <a:pt x="344" y="362"/>
                </a:lnTo>
                <a:lnTo>
                  <a:pt x="344" y="362"/>
                </a:lnTo>
                <a:lnTo>
                  <a:pt x="342" y="378"/>
                </a:lnTo>
                <a:lnTo>
                  <a:pt x="338" y="396"/>
                </a:lnTo>
                <a:lnTo>
                  <a:pt x="482" y="396"/>
                </a:lnTo>
                <a:lnTo>
                  <a:pt x="482" y="252"/>
                </a:lnTo>
                <a:lnTo>
                  <a:pt x="482" y="252"/>
                </a:lnTo>
                <a:lnTo>
                  <a:pt x="464" y="256"/>
                </a:lnTo>
                <a:lnTo>
                  <a:pt x="448" y="258"/>
                </a:lnTo>
                <a:lnTo>
                  <a:pt x="448" y="258"/>
                </a:lnTo>
                <a:lnTo>
                  <a:pt x="436" y="256"/>
                </a:lnTo>
                <a:lnTo>
                  <a:pt x="424" y="254"/>
                </a:lnTo>
                <a:lnTo>
                  <a:pt x="414" y="248"/>
                </a:lnTo>
                <a:lnTo>
                  <a:pt x="406" y="240"/>
                </a:lnTo>
                <a:lnTo>
                  <a:pt x="398" y="232"/>
                </a:lnTo>
                <a:lnTo>
                  <a:pt x="392" y="222"/>
                </a:lnTo>
                <a:lnTo>
                  <a:pt x="388" y="210"/>
                </a:lnTo>
                <a:lnTo>
                  <a:pt x="388" y="198"/>
                </a:lnTo>
                <a:lnTo>
                  <a:pt x="388" y="198"/>
                </a:lnTo>
                <a:lnTo>
                  <a:pt x="388" y="186"/>
                </a:lnTo>
                <a:lnTo>
                  <a:pt x="392" y="176"/>
                </a:lnTo>
                <a:lnTo>
                  <a:pt x="398" y="166"/>
                </a:lnTo>
                <a:lnTo>
                  <a:pt x="406" y="156"/>
                </a:lnTo>
                <a:lnTo>
                  <a:pt x="414" y="150"/>
                </a:lnTo>
                <a:lnTo>
                  <a:pt x="424" y="144"/>
                </a:lnTo>
                <a:lnTo>
                  <a:pt x="436" y="140"/>
                </a:lnTo>
                <a:lnTo>
                  <a:pt x="448" y="140"/>
                </a:lnTo>
                <a:lnTo>
                  <a:pt x="448" y="140"/>
                </a:lnTo>
                <a:lnTo>
                  <a:pt x="464" y="140"/>
                </a:lnTo>
                <a:lnTo>
                  <a:pt x="482" y="146"/>
                </a:lnTo>
                <a:lnTo>
                  <a:pt x="482" y="0"/>
                </a:lnTo>
                <a:lnTo>
                  <a:pt x="338" y="0"/>
                </a:lnTo>
                <a:lnTo>
                  <a:pt x="338" y="0"/>
                </a:lnTo>
                <a:lnTo>
                  <a:pt x="342" y="20"/>
                </a:lnTo>
                <a:lnTo>
                  <a:pt x="344" y="36"/>
                </a:lnTo>
                <a:lnTo>
                  <a:pt x="344" y="36"/>
                </a:lnTo>
                <a:lnTo>
                  <a:pt x="342" y="48"/>
                </a:lnTo>
                <a:lnTo>
                  <a:pt x="340" y="60"/>
                </a:lnTo>
                <a:lnTo>
                  <a:pt x="334" y="70"/>
                </a:lnTo>
                <a:lnTo>
                  <a:pt x="326" y="78"/>
                </a:lnTo>
                <a:lnTo>
                  <a:pt x="318" y="86"/>
                </a:lnTo>
                <a:lnTo>
                  <a:pt x="308" y="90"/>
                </a:lnTo>
                <a:lnTo>
                  <a:pt x="296" y="94"/>
                </a:lnTo>
                <a:lnTo>
                  <a:pt x="284" y="96"/>
                </a:lnTo>
                <a:lnTo>
                  <a:pt x="284" y="96"/>
                </a:lnTo>
                <a:lnTo>
                  <a:pt x="272" y="94"/>
                </a:lnTo>
                <a:lnTo>
                  <a:pt x="262" y="90"/>
                </a:lnTo>
                <a:lnTo>
                  <a:pt x="252" y="86"/>
                </a:lnTo>
                <a:lnTo>
                  <a:pt x="242" y="78"/>
                </a:lnTo>
                <a:lnTo>
                  <a:pt x="236" y="70"/>
                </a:lnTo>
                <a:lnTo>
                  <a:pt x="230" y="60"/>
                </a:lnTo>
                <a:lnTo>
                  <a:pt x="226" y="48"/>
                </a:lnTo>
                <a:lnTo>
                  <a:pt x="226" y="36"/>
                </a:lnTo>
                <a:lnTo>
                  <a:pt x="226" y="36"/>
                </a:lnTo>
                <a:lnTo>
                  <a:pt x="226" y="20"/>
                </a:lnTo>
                <a:lnTo>
                  <a:pt x="232" y="0"/>
                </a:lnTo>
                <a:lnTo>
                  <a:pt x="86" y="0"/>
                </a:lnTo>
                <a:close/>
              </a:path>
            </a:pathLst>
          </a:custGeom>
          <a:solidFill>
            <a:srgbClr val="FF0000"/>
          </a:solidFill>
          <a:ln w="38100">
            <a:solidFill>
              <a:srgbClr val="000000"/>
            </a:solidFill>
            <a:prstDash val="solid"/>
            <a:round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52" name="Freeform 17"/>
          <p:cNvSpPr>
            <a:spLocks/>
          </p:cNvSpPr>
          <p:nvPr/>
        </p:nvSpPr>
        <p:spPr bwMode="auto">
          <a:xfrm>
            <a:off x="7308370" y="1811751"/>
            <a:ext cx="1029668" cy="1029668"/>
          </a:xfrm>
          <a:custGeom>
            <a:avLst/>
            <a:gdLst>
              <a:gd name="T0" fmla="*/ 88 w 484"/>
              <a:gd name="T1" fmla="*/ 144 h 484"/>
              <a:gd name="T2" fmla="*/ 74 w 484"/>
              <a:gd name="T3" fmla="*/ 140 h 484"/>
              <a:gd name="T4" fmla="*/ 60 w 484"/>
              <a:gd name="T5" fmla="*/ 140 h 484"/>
              <a:gd name="T6" fmla="*/ 38 w 484"/>
              <a:gd name="T7" fmla="*/ 144 h 484"/>
              <a:gd name="T8" fmla="*/ 18 w 484"/>
              <a:gd name="T9" fmla="*/ 156 h 484"/>
              <a:gd name="T10" fmla="*/ 6 w 484"/>
              <a:gd name="T11" fmla="*/ 176 h 484"/>
              <a:gd name="T12" fmla="*/ 0 w 484"/>
              <a:gd name="T13" fmla="*/ 198 h 484"/>
              <a:gd name="T14" fmla="*/ 2 w 484"/>
              <a:gd name="T15" fmla="*/ 210 h 484"/>
              <a:gd name="T16" fmla="*/ 12 w 484"/>
              <a:gd name="T17" fmla="*/ 232 h 484"/>
              <a:gd name="T18" fmla="*/ 28 w 484"/>
              <a:gd name="T19" fmla="*/ 248 h 484"/>
              <a:gd name="T20" fmla="*/ 48 w 484"/>
              <a:gd name="T21" fmla="*/ 256 h 484"/>
              <a:gd name="T22" fmla="*/ 60 w 484"/>
              <a:gd name="T23" fmla="*/ 258 h 484"/>
              <a:gd name="T24" fmla="*/ 88 w 484"/>
              <a:gd name="T25" fmla="*/ 254 h 484"/>
              <a:gd name="T26" fmla="*/ 230 w 484"/>
              <a:gd name="T27" fmla="*/ 396 h 484"/>
              <a:gd name="T28" fmla="*/ 228 w 484"/>
              <a:gd name="T29" fmla="*/ 412 h 484"/>
              <a:gd name="T30" fmla="*/ 226 w 484"/>
              <a:gd name="T31" fmla="*/ 424 h 484"/>
              <a:gd name="T32" fmla="*/ 232 w 484"/>
              <a:gd name="T33" fmla="*/ 448 h 484"/>
              <a:gd name="T34" fmla="*/ 244 w 484"/>
              <a:gd name="T35" fmla="*/ 466 h 484"/>
              <a:gd name="T36" fmla="*/ 264 w 484"/>
              <a:gd name="T37" fmla="*/ 480 h 484"/>
              <a:gd name="T38" fmla="*/ 286 w 484"/>
              <a:gd name="T39" fmla="*/ 484 h 484"/>
              <a:gd name="T40" fmla="*/ 298 w 484"/>
              <a:gd name="T41" fmla="*/ 482 h 484"/>
              <a:gd name="T42" fmla="*/ 320 w 484"/>
              <a:gd name="T43" fmla="*/ 474 h 484"/>
              <a:gd name="T44" fmla="*/ 336 w 484"/>
              <a:gd name="T45" fmla="*/ 458 h 484"/>
              <a:gd name="T46" fmla="*/ 344 w 484"/>
              <a:gd name="T47" fmla="*/ 436 h 484"/>
              <a:gd name="T48" fmla="*/ 346 w 484"/>
              <a:gd name="T49" fmla="*/ 424 h 484"/>
              <a:gd name="T50" fmla="*/ 342 w 484"/>
              <a:gd name="T51" fmla="*/ 396 h 484"/>
              <a:gd name="T52" fmla="*/ 484 w 484"/>
              <a:gd name="T53" fmla="*/ 252 h 484"/>
              <a:gd name="T54" fmla="*/ 466 w 484"/>
              <a:gd name="T55" fmla="*/ 256 h 484"/>
              <a:gd name="T56" fmla="*/ 448 w 484"/>
              <a:gd name="T57" fmla="*/ 258 h 484"/>
              <a:gd name="T58" fmla="*/ 426 w 484"/>
              <a:gd name="T59" fmla="*/ 254 h 484"/>
              <a:gd name="T60" fmla="*/ 406 w 484"/>
              <a:gd name="T61" fmla="*/ 240 h 484"/>
              <a:gd name="T62" fmla="*/ 394 w 484"/>
              <a:gd name="T63" fmla="*/ 222 h 484"/>
              <a:gd name="T64" fmla="*/ 390 w 484"/>
              <a:gd name="T65" fmla="*/ 198 h 484"/>
              <a:gd name="T66" fmla="*/ 390 w 484"/>
              <a:gd name="T67" fmla="*/ 186 h 484"/>
              <a:gd name="T68" fmla="*/ 400 w 484"/>
              <a:gd name="T69" fmla="*/ 166 h 484"/>
              <a:gd name="T70" fmla="*/ 416 w 484"/>
              <a:gd name="T71" fmla="*/ 150 h 484"/>
              <a:gd name="T72" fmla="*/ 436 w 484"/>
              <a:gd name="T73" fmla="*/ 140 h 484"/>
              <a:gd name="T74" fmla="*/ 448 w 484"/>
              <a:gd name="T75" fmla="*/ 140 h 484"/>
              <a:gd name="T76" fmla="*/ 484 w 484"/>
              <a:gd name="T77" fmla="*/ 146 h 484"/>
              <a:gd name="T78" fmla="*/ 340 w 484"/>
              <a:gd name="T79" fmla="*/ 0 h 484"/>
              <a:gd name="T80" fmla="*/ 344 w 484"/>
              <a:gd name="T81" fmla="*/ 20 h 484"/>
              <a:gd name="T82" fmla="*/ 346 w 484"/>
              <a:gd name="T83" fmla="*/ 36 h 484"/>
              <a:gd name="T84" fmla="*/ 340 w 484"/>
              <a:gd name="T85" fmla="*/ 60 h 484"/>
              <a:gd name="T86" fmla="*/ 328 w 484"/>
              <a:gd name="T87" fmla="*/ 78 h 484"/>
              <a:gd name="T88" fmla="*/ 310 w 484"/>
              <a:gd name="T89" fmla="*/ 90 h 484"/>
              <a:gd name="T90" fmla="*/ 286 w 484"/>
              <a:gd name="T91" fmla="*/ 96 h 484"/>
              <a:gd name="T92" fmla="*/ 274 w 484"/>
              <a:gd name="T93" fmla="*/ 94 h 484"/>
              <a:gd name="T94" fmla="*/ 252 w 484"/>
              <a:gd name="T95" fmla="*/ 86 h 484"/>
              <a:gd name="T96" fmla="*/ 236 w 484"/>
              <a:gd name="T97" fmla="*/ 70 h 484"/>
              <a:gd name="T98" fmla="*/ 228 w 484"/>
              <a:gd name="T99" fmla="*/ 48 h 484"/>
              <a:gd name="T100" fmla="*/ 226 w 484"/>
              <a:gd name="T101" fmla="*/ 36 h 484"/>
              <a:gd name="T102" fmla="*/ 234 w 484"/>
              <a:gd name="T103" fmla="*/ 0 h 4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484" h="484">
                <a:moveTo>
                  <a:pt x="88" y="0"/>
                </a:moveTo>
                <a:lnTo>
                  <a:pt x="88" y="144"/>
                </a:lnTo>
                <a:lnTo>
                  <a:pt x="88" y="144"/>
                </a:lnTo>
                <a:lnTo>
                  <a:pt x="74" y="140"/>
                </a:lnTo>
                <a:lnTo>
                  <a:pt x="60" y="140"/>
                </a:lnTo>
                <a:lnTo>
                  <a:pt x="60" y="140"/>
                </a:lnTo>
                <a:lnTo>
                  <a:pt x="48" y="140"/>
                </a:lnTo>
                <a:lnTo>
                  <a:pt x="38" y="144"/>
                </a:lnTo>
                <a:lnTo>
                  <a:pt x="28" y="150"/>
                </a:lnTo>
                <a:lnTo>
                  <a:pt x="18" y="156"/>
                </a:lnTo>
                <a:lnTo>
                  <a:pt x="12" y="166"/>
                </a:lnTo>
                <a:lnTo>
                  <a:pt x="6" y="176"/>
                </a:lnTo>
                <a:lnTo>
                  <a:pt x="2" y="186"/>
                </a:lnTo>
                <a:lnTo>
                  <a:pt x="0" y="198"/>
                </a:lnTo>
                <a:lnTo>
                  <a:pt x="0" y="198"/>
                </a:lnTo>
                <a:lnTo>
                  <a:pt x="2" y="210"/>
                </a:lnTo>
                <a:lnTo>
                  <a:pt x="6" y="222"/>
                </a:lnTo>
                <a:lnTo>
                  <a:pt x="12" y="232"/>
                </a:lnTo>
                <a:lnTo>
                  <a:pt x="18" y="240"/>
                </a:lnTo>
                <a:lnTo>
                  <a:pt x="28" y="248"/>
                </a:lnTo>
                <a:lnTo>
                  <a:pt x="38" y="254"/>
                </a:lnTo>
                <a:lnTo>
                  <a:pt x="48" y="256"/>
                </a:lnTo>
                <a:lnTo>
                  <a:pt x="60" y="258"/>
                </a:lnTo>
                <a:lnTo>
                  <a:pt x="60" y="258"/>
                </a:lnTo>
                <a:lnTo>
                  <a:pt x="74" y="256"/>
                </a:lnTo>
                <a:lnTo>
                  <a:pt x="88" y="254"/>
                </a:lnTo>
                <a:lnTo>
                  <a:pt x="88" y="396"/>
                </a:lnTo>
                <a:lnTo>
                  <a:pt x="230" y="396"/>
                </a:lnTo>
                <a:lnTo>
                  <a:pt x="230" y="396"/>
                </a:lnTo>
                <a:lnTo>
                  <a:pt x="228" y="412"/>
                </a:lnTo>
                <a:lnTo>
                  <a:pt x="226" y="424"/>
                </a:lnTo>
                <a:lnTo>
                  <a:pt x="226" y="424"/>
                </a:lnTo>
                <a:lnTo>
                  <a:pt x="228" y="436"/>
                </a:lnTo>
                <a:lnTo>
                  <a:pt x="232" y="448"/>
                </a:lnTo>
                <a:lnTo>
                  <a:pt x="236" y="458"/>
                </a:lnTo>
                <a:lnTo>
                  <a:pt x="244" y="466"/>
                </a:lnTo>
                <a:lnTo>
                  <a:pt x="252" y="474"/>
                </a:lnTo>
                <a:lnTo>
                  <a:pt x="264" y="480"/>
                </a:lnTo>
                <a:lnTo>
                  <a:pt x="274" y="482"/>
                </a:lnTo>
                <a:lnTo>
                  <a:pt x="286" y="484"/>
                </a:lnTo>
                <a:lnTo>
                  <a:pt x="286" y="484"/>
                </a:lnTo>
                <a:lnTo>
                  <a:pt x="298" y="482"/>
                </a:lnTo>
                <a:lnTo>
                  <a:pt x="310" y="480"/>
                </a:lnTo>
                <a:lnTo>
                  <a:pt x="320" y="474"/>
                </a:lnTo>
                <a:lnTo>
                  <a:pt x="328" y="466"/>
                </a:lnTo>
                <a:lnTo>
                  <a:pt x="336" y="458"/>
                </a:lnTo>
                <a:lnTo>
                  <a:pt x="340" y="448"/>
                </a:lnTo>
                <a:lnTo>
                  <a:pt x="344" y="436"/>
                </a:lnTo>
                <a:lnTo>
                  <a:pt x="346" y="424"/>
                </a:lnTo>
                <a:lnTo>
                  <a:pt x="346" y="424"/>
                </a:lnTo>
                <a:lnTo>
                  <a:pt x="344" y="412"/>
                </a:lnTo>
                <a:lnTo>
                  <a:pt x="342" y="396"/>
                </a:lnTo>
                <a:lnTo>
                  <a:pt x="484" y="396"/>
                </a:lnTo>
                <a:lnTo>
                  <a:pt x="484" y="252"/>
                </a:lnTo>
                <a:lnTo>
                  <a:pt x="484" y="252"/>
                </a:lnTo>
                <a:lnTo>
                  <a:pt x="466" y="256"/>
                </a:lnTo>
                <a:lnTo>
                  <a:pt x="448" y="258"/>
                </a:lnTo>
                <a:lnTo>
                  <a:pt x="448" y="258"/>
                </a:lnTo>
                <a:lnTo>
                  <a:pt x="436" y="256"/>
                </a:lnTo>
                <a:lnTo>
                  <a:pt x="426" y="254"/>
                </a:lnTo>
                <a:lnTo>
                  <a:pt x="416" y="248"/>
                </a:lnTo>
                <a:lnTo>
                  <a:pt x="406" y="240"/>
                </a:lnTo>
                <a:lnTo>
                  <a:pt x="400" y="232"/>
                </a:lnTo>
                <a:lnTo>
                  <a:pt x="394" y="222"/>
                </a:lnTo>
                <a:lnTo>
                  <a:pt x="390" y="210"/>
                </a:lnTo>
                <a:lnTo>
                  <a:pt x="390" y="198"/>
                </a:lnTo>
                <a:lnTo>
                  <a:pt x="390" y="198"/>
                </a:lnTo>
                <a:lnTo>
                  <a:pt x="390" y="186"/>
                </a:lnTo>
                <a:lnTo>
                  <a:pt x="394" y="176"/>
                </a:lnTo>
                <a:lnTo>
                  <a:pt x="400" y="166"/>
                </a:lnTo>
                <a:lnTo>
                  <a:pt x="406" y="156"/>
                </a:lnTo>
                <a:lnTo>
                  <a:pt x="416" y="150"/>
                </a:lnTo>
                <a:lnTo>
                  <a:pt x="426" y="144"/>
                </a:lnTo>
                <a:lnTo>
                  <a:pt x="436" y="140"/>
                </a:lnTo>
                <a:lnTo>
                  <a:pt x="448" y="140"/>
                </a:lnTo>
                <a:lnTo>
                  <a:pt x="448" y="140"/>
                </a:lnTo>
                <a:lnTo>
                  <a:pt x="466" y="140"/>
                </a:lnTo>
                <a:lnTo>
                  <a:pt x="484" y="146"/>
                </a:lnTo>
                <a:lnTo>
                  <a:pt x="484" y="0"/>
                </a:lnTo>
                <a:lnTo>
                  <a:pt x="340" y="0"/>
                </a:lnTo>
                <a:lnTo>
                  <a:pt x="340" y="0"/>
                </a:lnTo>
                <a:lnTo>
                  <a:pt x="344" y="20"/>
                </a:lnTo>
                <a:lnTo>
                  <a:pt x="346" y="36"/>
                </a:lnTo>
                <a:lnTo>
                  <a:pt x="346" y="36"/>
                </a:lnTo>
                <a:lnTo>
                  <a:pt x="344" y="48"/>
                </a:lnTo>
                <a:lnTo>
                  <a:pt x="340" y="60"/>
                </a:lnTo>
                <a:lnTo>
                  <a:pt x="336" y="70"/>
                </a:lnTo>
                <a:lnTo>
                  <a:pt x="328" y="78"/>
                </a:lnTo>
                <a:lnTo>
                  <a:pt x="320" y="86"/>
                </a:lnTo>
                <a:lnTo>
                  <a:pt x="310" y="90"/>
                </a:lnTo>
                <a:lnTo>
                  <a:pt x="298" y="94"/>
                </a:lnTo>
                <a:lnTo>
                  <a:pt x="286" y="96"/>
                </a:lnTo>
                <a:lnTo>
                  <a:pt x="286" y="96"/>
                </a:lnTo>
                <a:lnTo>
                  <a:pt x="274" y="94"/>
                </a:lnTo>
                <a:lnTo>
                  <a:pt x="264" y="90"/>
                </a:lnTo>
                <a:lnTo>
                  <a:pt x="252" y="86"/>
                </a:lnTo>
                <a:lnTo>
                  <a:pt x="244" y="78"/>
                </a:lnTo>
                <a:lnTo>
                  <a:pt x="236" y="70"/>
                </a:lnTo>
                <a:lnTo>
                  <a:pt x="232" y="60"/>
                </a:lnTo>
                <a:lnTo>
                  <a:pt x="228" y="48"/>
                </a:lnTo>
                <a:lnTo>
                  <a:pt x="226" y="36"/>
                </a:lnTo>
                <a:lnTo>
                  <a:pt x="226" y="36"/>
                </a:lnTo>
                <a:lnTo>
                  <a:pt x="228" y="20"/>
                </a:lnTo>
                <a:lnTo>
                  <a:pt x="234" y="0"/>
                </a:lnTo>
                <a:lnTo>
                  <a:pt x="88" y="0"/>
                </a:lnTo>
                <a:close/>
              </a:path>
            </a:pathLst>
          </a:custGeom>
          <a:solidFill>
            <a:srgbClr val="FF0000"/>
          </a:solidFill>
          <a:ln w="38100">
            <a:solidFill>
              <a:srgbClr val="000000"/>
            </a:solidFill>
            <a:prstDash val="solid"/>
            <a:round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53" name="Freeform 10"/>
          <p:cNvSpPr>
            <a:spLocks/>
          </p:cNvSpPr>
          <p:nvPr/>
        </p:nvSpPr>
        <p:spPr bwMode="auto">
          <a:xfrm rot="5400000">
            <a:off x="3099065" y="4355825"/>
            <a:ext cx="1216880" cy="842456"/>
          </a:xfrm>
          <a:custGeom>
            <a:avLst/>
            <a:gdLst>
              <a:gd name="T0" fmla="*/ 88 w 572"/>
              <a:gd name="T1" fmla="*/ 144 h 396"/>
              <a:gd name="T2" fmla="*/ 74 w 572"/>
              <a:gd name="T3" fmla="*/ 140 h 396"/>
              <a:gd name="T4" fmla="*/ 60 w 572"/>
              <a:gd name="T5" fmla="*/ 140 h 396"/>
              <a:gd name="T6" fmla="*/ 36 w 572"/>
              <a:gd name="T7" fmla="*/ 144 h 396"/>
              <a:gd name="T8" fmla="*/ 18 w 572"/>
              <a:gd name="T9" fmla="*/ 156 h 396"/>
              <a:gd name="T10" fmla="*/ 6 w 572"/>
              <a:gd name="T11" fmla="*/ 176 h 396"/>
              <a:gd name="T12" fmla="*/ 0 w 572"/>
              <a:gd name="T13" fmla="*/ 198 h 396"/>
              <a:gd name="T14" fmla="*/ 2 w 572"/>
              <a:gd name="T15" fmla="*/ 210 h 396"/>
              <a:gd name="T16" fmla="*/ 10 w 572"/>
              <a:gd name="T17" fmla="*/ 232 h 396"/>
              <a:gd name="T18" fmla="*/ 26 w 572"/>
              <a:gd name="T19" fmla="*/ 248 h 396"/>
              <a:gd name="T20" fmla="*/ 48 w 572"/>
              <a:gd name="T21" fmla="*/ 256 h 396"/>
              <a:gd name="T22" fmla="*/ 60 w 572"/>
              <a:gd name="T23" fmla="*/ 258 h 396"/>
              <a:gd name="T24" fmla="*/ 88 w 572"/>
              <a:gd name="T25" fmla="*/ 254 h 396"/>
              <a:gd name="T26" fmla="*/ 234 w 572"/>
              <a:gd name="T27" fmla="*/ 396 h 396"/>
              <a:gd name="T28" fmla="*/ 228 w 572"/>
              <a:gd name="T29" fmla="*/ 378 h 396"/>
              <a:gd name="T30" fmla="*/ 226 w 572"/>
              <a:gd name="T31" fmla="*/ 360 h 396"/>
              <a:gd name="T32" fmla="*/ 232 w 572"/>
              <a:gd name="T33" fmla="*/ 338 h 396"/>
              <a:gd name="T34" fmla="*/ 244 w 572"/>
              <a:gd name="T35" fmla="*/ 318 h 396"/>
              <a:gd name="T36" fmla="*/ 262 w 572"/>
              <a:gd name="T37" fmla="*/ 306 h 396"/>
              <a:gd name="T38" fmla="*/ 286 w 572"/>
              <a:gd name="T39" fmla="*/ 302 h 396"/>
              <a:gd name="T40" fmla="*/ 298 w 572"/>
              <a:gd name="T41" fmla="*/ 302 h 396"/>
              <a:gd name="T42" fmla="*/ 320 w 572"/>
              <a:gd name="T43" fmla="*/ 312 h 396"/>
              <a:gd name="T44" fmla="*/ 336 w 572"/>
              <a:gd name="T45" fmla="*/ 328 h 396"/>
              <a:gd name="T46" fmla="*/ 344 w 572"/>
              <a:gd name="T47" fmla="*/ 348 h 396"/>
              <a:gd name="T48" fmla="*/ 346 w 572"/>
              <a:gd name="T49" fmla="*/ 360 h 396"/>
              <a:gd name="T50" fmla="*/ 338 w 572"/>
              <a:gd name="T51" fmla="*/ 396 h 396"/>
              <a:gd name="T52" fmla="*/ 484 w 572"/>
              <a:gd name="T53" fmla="*/ 254 h 396"/>
              <a:gd name="T54" fmla="*/ 498 w 572"/>
              <a:gd name="T55" fmla="*/ 256 h 396"/>
              <a:gd name="T56" fmla="*/ 512 w 572"/>
              <a:gd name="T57" fmla="*/ 258 h 396"/>
              <a:gd name="T58" fmla="*/ 534 w 572"/>
              <a:gd name="T59" fmla="*/ 254 h 396"/>
              <a:gd name="T60" fmla="*/ 554 w 572"/>
              <a:gd name="T61" fmla="*/ 240 h 396"/>
              <a:gd name="T62" fmla="*/ 566 w 572"/>
              <a:gd name="T63" fmla="*/ 222 h 396"/>
              <a:gd name="T64" fmla="*/ 572 w 572"/>
              <a:gd name="T65" fmla="*/ 198 h 396"/>
              <a:gd name="T66" fmla="*/ 570 w 572"/>
              <a:gd name="T67" fmla="*/ 186 h 396"/>
              <a:gd name="T68" fmla="*/ 560 w 572"/>
              <a:gd name="T69" fmla="*/ 166 h 396"/>
              <a:gd name="T70" fmla="*/ 544 w 572"/>
              <a:gd name="T71" fmla="*/ 150 h 396"/>
              <a:gd name="T72" fmla="*/ 524 w 572"/>
              <a:gd name="T73" fmla="*/ 140 h 396"/>
              <a:gd name="T74" fmla="*/ 512 w 572"/>
              <a:gd name="T75" fmla="*/ 140 h 396"/>
              <a:gd name="T76" fmla="*/ 484 w 572"/>
              <a:gd name="T77" fmla="*/ 144 h 396"/>
              <a:gd name="T78" fmla="*/ 338 w 572"/>
              <a:gd name="T79" fmla="*/ 0 h 396"/>
              <a:gd name="T80" fmla="*/ 344 w 572"/>
              <a:gd name="T81" fmla="*/ 20 h 396"/>
              <a:gd name="T82" fmla="*/ 346 w 572"/>
              <a:gd name="T83" fmla="*/ 36 h 396"/>
              <a:gd name="T84" fmla="*/ 340 w 572"/>
              <a:gd name="T85" fmla="*/ 60 h 396"/>
              <a:gd name="T86" fmla="*/ 328 w 572"/>
              <a:gd name="T87" fmla="*/ 78 h 396"/>
              <a:gd name="T88" fmla="*/ 310 w 572"/>
              <a:gd name="T89" fmla="*/ 90 h 396"/>
              <a:gd name="T90" fmla="*/ 286 w 572"/>
              <a:gd name="T91" fmla="*/ 96 h 396"/>
              <a:gd name="T92" fmla="*/ 274 w 572"/>
              <a:gd name="T93" fmla="*/ 94 h 396"/>
              <a:gd name="T94" fmla="*/ 252 w 572"/>
              <a:gd name="T95" fmla="*/ 86 h 396"/>
              <a:gd name="T96" fmla="*/ 236 w 572"/>
              <a:gd name="T97" fmla="*/ 70 h 396"/>
              <a:gd name="T98" fmla="*/ 228 w 572"/>
              <a:gd name="T99" fmla="*/ 48 h 396"/>
              <a:gd name="T100" fmla="*/ 226 w 572"/>
              <a:gd name="T101" fmla="*/ 36 h 396"/>
              <a:gd name="T102" fmla="*/ 234 w 572"/>
              <a:gd name="T103" fmla="*/ 0 h 3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572" h="396">
                <a:moveTo>
                  <a:pt x="88" y="0"/>
                </a:moveTo>
                <a:lnTo>
                  <a:pt x="88" y="144"/>
                </a:lnTo>
                <a:lnTo>
                  <a:pt x="88" y="144"/>
                </a:lnTo>
                <a:lnTo>
                  <a:pt x="74" y="140"/>
                </a:lnTo>
                <a:lnTo>
                  <a:pt x="60" y="140"/>
                </a:lnTo>
                <a:lnTo>
                  <a:pt x="60" y="140"/>
                </a:lnTo>
                <a:lnTo>
                  <a:pt x="48" y="140"/>
                </a:lnTo>
                <a:lnTo>
                  <a:pt x="36" y="144"/>
                </a:lnTo>
                <a:lnTo>
                  <a:pt x="26" y="150"/>
                </a:lnTo>
                <a:lnTo>
                  <a:pt x="18" y="156"/>
                </a:lnTo>
                <a:lnTo>
                  <a:pt x="10" y="166"/>
                </a:lnTo>
                <a:lnTo>
                  <a:pt x="6" y="176"/>
                </a:lnTo>
                <a:lnTo>
                  <a:pt x="2" y="186"/>
                </a:lnTo>
                <a:lnTo>
                  <a:pt x="0" y="198"/>
                </a:lnTo>
                <a:lnTo>
                  <a:pt x="0" y="198"/>
                </a:lnTo>
                <a:lnTo>
                  <a:pt x="2" y="210"/>
                </a:lnTo>
                <a:lnTo>
                  <a:pt x="6" y="222"/>
                </a:lnTo>
                <a:lnTo>
                  <a:pt x="10" y="232"/>
                </a:lnTo>
                <a:lnTo>
                  <a:pt x="18" y="240"/>
                </a:lnTo>
                <a:lnTo>
                  <a:pt x="26" y="248"/>
                </a:lnTo>
                <a:lnTo>
                  <a:pt x="36" y="254"/>
                </a:lnTo>
                <a:lnTo>
                  <a:pt x="48" y="256"/>
                </a:lnTo>
                <a:lnTo>
                  <a:pt x="60" y="258"/>
                </a:lnTo>
                <a:lnTo>
                  <a:pt x="60" y="258"/>
                </a:lnTo>
                <a:lnTo>
                  <a:pt x="74" y="256"/>
                </a:lnTo>
                <a:lnTo>
                  <a:pt x="88" y="254"/>
                </a:lnTo>
                <a:lnTo>
                  <a:pt x="88" y="396"/>
                </a:lnTo>
                <a:lnTo>
                  <a:pt x="234" y="396"/>
                </a:lnTo>
                <a:lnTo>
                  <a:pt x="234" y="396"/>
                </a:lnTo>
                <a:lnTo>
                  <a:pt x="228" y="378"/>
                </a:lnTo>
                <a:lnTo>
                  <a:pt x="226" y="360"/>
                </a:lnTo>
                <a:lnTo>
                  <a:pt x="226" y="360"/>
                </a:lnTo>
                <a:lnTo>
                  <a:pt x="228" y="348"/>
                </a:lnTo>
                <a:lnTo>
                  <a:pt x="232" y="338"/>
                </a:lnTo>
                <a:lnTo>
                  <a:pt x="236" y="328"/>
                </a:lnTo>
                <a:lnTo>
                  <a:pt x="244" y="318"/>
                </a:lnTo>
                <a:lnTo>
                  <a:pt x="252" y="312"/>
                </a:lnTo>
                <a:lnTo>
                  <a:pt x="262" y="306"/>
                </a:lnTo>
                <a:lnTo>
                  <a:pt x="274" y="302"/>
                </a:lnTo>
                <a:lnTo>
                  <a:pt x="286" y="302"/>
                </a:lnTo>
                <a:lnTo>
                  <a:pt x="286" y="302"/>
                </a:lnTo>
                <a:lnTo>
                  <a:pt x="298" y="302"/>
                </a:lnTo>
                <a:lnTo>
                  <a:pt x="310" y="306"/>
                </a:lnTo>
                <a:lnTo>
                  <a:pt x="320" y="312"/>
                </a:lnTo>
                <a:lnTo>
                  <a:pt x="328" y="318"/>
                </a:lnTo>
                <a:lnTo>
                  <a:pt x="336" y="328"/>
                </a:lnTo>
                <a:lnTo>
                  <a:pt x="340" y="338"/>
                </a:lnTo>
                <a:lnTo>
                  <a:pt x="344" y="348"/>
                </a:lnTo>
                <a:lnTo>
                  <a:pt x="346" y="360"/>
                </a:lnTo>
                <a:lnTo>
                  <a:pt x="346" y="360"/>
                </a:lnTo>
                <a:lnTo>
                  <a:pt x="344" y="378"/>
                </a:lnTo>
                <a:lnTo>
                  <a:pt x="338" y="396"/>
                </a:lnTo>
                <a:lnTo>
                  <a:pt x="484" y="396"/>
                </a:lnTo>
                <a:lnTo>
                  <a:pt x="484" y="254"/>
                </a:lnTo>
                <a:lnTo>
                  <a:pt x="484" y="254"/>
                </a:lnTo>
                <a:lnTo>
                  <a:pt x="498" y="256"/>
                </a:lnTo>
                <a:lnTo>
                  <a:pt x="512" y="258"/>
                </a:lnTo>
                <a:lnTo>
                  <a:pt x="512" y="258"/>
                </a:lnTo>
                <a:lnTo>
                  <a:pt x="524" y="256"/>
                </a:lnTo>
                <a:lnTo>
                  <a:pt x="534" y="254"/>
                </a:lnTo>
                <a:lnTo>
                  <a:pt x="544" y="248"/>
                </a:lnTo>
                <a:lnTo>
                  <a:pt x="554" y="240"/>
                </a:lnTo>
                <a:lnTo>
                  <a:pt x="560" y="232"/>
                </a:lnTo>
                <a:lnTo>
                  <a:pt x="566" y="222"/>
                </a:lnTo>
                <a:lnTo>
                  <a:pt x="570" y="210"/>
                </a:lnTo>
                <a:lnTo>
                  <a:pt x="572" y="198"/>
                </a:lnTo>
                <a:lnTo>
                  <a:pt x="572" y="198"/>
                </a:lnTo>
                <a:lnTo>
                  <a:pt x="570" y="186"/>
                </a:lnTo>
                <a:lnTo>
                  <a:pt x="566" y="176"/>
                </a:lnTo>
                <a:lnTo>
                  <a:pt x="560" y="166"/>
                </a:lnTo>
                <a:lnTo>
                  <a:pt x="554" y="156"/>
                </a:lnTo>
                <a:lnTo>
                  <a:pt x="544" y="150"/>
                </a:lnTo>
                <a:lnTo>
                  <a:pt x="534" y="144"/>
                </a:lnTo>
                <a:lnTo>
                  <a:pt x="524" y="140"/>
                </a:lnTo>
                <a:lnTo>
                  <a:pt x="512" y="140"/>
                </a:lnTo>
                <a:lnTo>
                  <a:pt x="512" y="140"/>
                </a:lnTo>
                <a:lnTo>
                  <a:pt x="498" y="140"/>
                </a:lnTo>
                <a:lnTo>
                  <a:pt x="484" y="144"/>
                </a:lnTo>
                <a:lnTo>
                  <a:pt x="484" y="0"/>
                </a:lnTo>
                <a:lnTo>
                  <a:pt x="338" y="0"/>
                </a:lnTo>
                <a:lnTo>
                  <a:pt x="338" y="0"/>
                </a:lnTo>
                <a:lnTo>
                  <a:pt x="344" y="20"/>
                </a:lnTo>
                <a:lnTo>
                  <a:pt x="346" y="36"/>
                </a:lnTo>
                <a:lnTo>
                  <a:pt x="346" y="36"/>
                </a:lnTo>
                <a:lnTo>
                  <a:pt x="344" y="48"/>
                </a:lnTo>
                <a:lnTo>
                  <a:pt x="340" y="60"/>
                </a:lnTo>
                <a:lnTo>
                  <a:pt x="336" y="70"/>
                </a:lnTo>
                <a:lnTo>
                  <a:pt x="328" y="78"/>
                </a:lnTo>
                <a:lnTo>
                  <a:pt x="320" y="86"/>
                </a:lnTo>
                <a:lnTo>
                  <a:pt x="310" y="90"/>
                </a:lnTo>
                <a:lnTo>
                  <a:pt x="298" y="94"/>
                </a:lnTo>
                <a:lnTo>
                  <a:pt x="286" y="96"/>
                </a:lnTo>
                <a:lnTo>
                  <a:pt x="286" y="96"/>
                </a:lnTo>
                <a:lnTo>
                  <a:pt x="274" y="94"/>
                </a:lnTo>
                <a:lnTo>
                  <a:pt x="262" y="90"/>
                </a:lnTo>
                <a:lnTo>
                  <a:pt x="252" y="86"/>
                </a:lnTo>
                <a:lnTo>
                  <a:pt x="244" y="78"/>
                </a:lnTo>
                <a:lnTo>
                  <a:pt x="236" y="70"/>
                </a:lnTo>
                <a:lnTo>
                  <a:pt x="232" y="60"/>
                </a:lnTo>
                <a:lnTo>
                  <a:pt x="228" y="48"/>
                </a:lnTo>
                <a:lnTo>
                  <a:pt x="226" y="36"/>
                </a:lnTo>
                <a:lnTo>
                  <a:pt x="226" y="36"/>
                </a:lnTo>
                <a:lnTo>
                  <a:pt x="228" y="20"/>
                </a:lnTo>
                <a:lnTo>
                  <a:pt x="234" y="0"/>
                </a:lnTo>
                <a:lnTo>
                  <a:pt x="88" y="0"/>
                </a:lnTo>
                <a:close/>
              </a:path>
            </a:pathLst>
          </a:custGeom>
          <a:solidFill>
            <a:srgbClr val="FF0000"/>
          </a:solidFill>
          <a:ln w="38100">
            <a:solidFill>
              <a:srgbClr val="000000"/>
            </a:solidFill>
            <a:prstDash val="solid"/>
            <a:round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54" name="Freeform 11"/>
          <p:cNvSpPr>
            <a:spLocks/>
          </p:cNvSpPr>
          <p:nvPr/>
        </p:nvSpPr>
        <p:spPr bwMode="auto">
          <a:xfrm rot="10800000">
            <a:off x="3937266" y="4168613"/>
            <a:ext cx="1216881" cy="1029668"/>
          </a:xfrm>
          <a:custGeom>
            <a:avLst/>
            <a:gdLst>
              <a:gd name="T0" fmla="*/ 88 w 572"/>
              <a:gd name="T1" fmla="*/ 144 h 484"/>
              <a:gd name="T2" fmla="*/ 74 w 572"/>
              <a:gd name="T3" fmla="*/ 140 h 484"/>
              <a:gd name="T4" fmla="*/ 60 w 572"/>
              <a:gd name="T5" fmla="*/ 140 h 484"/>
              <a:gd name="T6" fmla="*/ 38 w 572"/>
              <a:gd name="T7" fmla="*/ 144 h 484"/>
              <a:gd name="T8" fmla="*/ 18 w 572"/>
              <a:gd name="T9" fmla="*/ 156 h 484"/>
              <a:gd name="T10" fmla="*/ 6 w 572"/>
              <a:gd name="T11" fmla="*/ 176 h 484"/>
              <a:gd name="T12" fmla="*/ 0 w 572"/>
              <a:gd name="T13" fmla="*/ 198 h 484"/>
              <a:gd name="T14" fmla="*/ 2 w 572"/>
              <a:gd name="T15" fmla="*/ 210 h 484"/>
              <a:gd name="T16" fmla="*/ 12 w 572"/>
              <a:gd name="T17" fmla="*/ 232 h 484"/>
              <a:gd name="T18" fmla="*/ 28 w 572"/>
              <a:gd name="T19" fmla="*/ 248 h 484"/>
              <a:gd name="T20" fmla="*/ 48 w 572"/>
              <a:gd name="T21" fmla="*/ 256 h 484"/>
              <a:gd name="T22" fmla="*/ 60 w 572"/>
              <a:gd name="T23" fmla="*/ 258 h 484"/>
              <a:gd name="T24" fmla="*/ 88 w 572"/>
              <a:gd name="T25" fmla="*/ 254 h 484"/>
              <a:gd name="T26" fmla="*/ 230 w 572"/>
              <a:gd name="T27" fmla="*/ 396 h 484"/>
              <a:gd name="T28" fmla="*/ 228 w 572"/>
              <a:gd name="T29" fmla="*/ 412 h 484"/>
              <a:gd name="T30" fmla="*/ 226 w 572"/>
              <a:gd name="T31" fmla="*/ 424 h 484"/>
              <a:gd name="T32" fmla="*/ 232 w 572"/>
              <a:gd name="T33" fmla="*/ 448 h 484"/>
              <a:gd name="T34" fmla="*/ 244 w 572"/>
              <a:gd name="T35" fmla="*/ 466 h 484"/>
              <a:gd name="T36" fmla="*/ 262 w 572"/>
              <a:gd name="T37" fmla="*/ 480 h 484"/>
              <a:gd name="T38" fmla="*/ 286 w 572"/>
              <a:gd name="T39" fmla="*/ 484 h 484"/>
              <a:gd name="T40" fmla="*/ 298 w 572"/>
              <a:gd name="T41" fmla="*/ 482 h 484"/>
              <a:gd name="T42" fmla="*/ 320 w 572"/>
              <a:gd name="T43" fmla="*/ 474 h 484"/>
              <a:gd name="T44" fmla="*/ 336 w 572"/>
              <a:gd name="T45" fmla="*/ 458 h 484"/>
              <a:gd name="T46" fmla="*/ 344 w 572"/>
              <a:gd name="T47" fmla="*/ 436 h 484"/>
              <a:gd name="T48" fmla="*/ 346 w 572"/>
              <a:gd name="T49" fmla="*/ 424 h 484"/>
              <a:gd name="T50" fmla="*/ 342 w 572"/>
              <a:gd name="T51" fmla="*/ 396 h 484"/>
              <a:gd name="T52" fmla="*/ 484 w 572"/>
              <a:gd name="T53" fmla="*/ 254 h 484"/>
              <a:gd name="T54" fmla="*/ 498 w 572"/>
              <a:gd name="T55" fmla="*/ 256 h 484"/>
              <a:gd name="T56" fmla="*/ 512 w 572"/>
              <a:gd name="T57" fmla="*/ 258 h 484"/>
              <a:gd name="T58" fmla="*/ 536 w 572"/>
              <a:gd name="T59" fmla="*/ 254 h 484"/>
              <a:gd name="T60" fmla="*/ 554 w 572"/>
              <a:gd name="T61" fmla="*/ 240 h 484"/>
              <a:gd name="T62" fmla="*/ 566 w 572"/>
              <a:gd name="T63" fmla="*/ 222 h 484"/>
              <a:gd name="T64" fmla="*/ 572 w 572"/>
              <a:gd name="T65" fmla="*/ 198 h 484"/>
              <a:gd name="T66" fmla="*/ 570 w 572"/>
              <a:gd name="T67" fmla="*/ 186 h 484"/>
              <a:gd name="T68" fmla="*/ 562 w 572"/>
              <a:gd name="T69" fmla="*/ 166 h 484"/>
              <a:gd name="T70" fmla="*/ 546 w 572"/>
              <a:gd name="T71" fmla="*/ 150 h 484"/>
              <a:gd name="T72" fmla="*/ 524 w 572"/>
              <a:gd name="T73" fmla="*/ 140 h 484"/>
              <a:gd name="T74" fmla="*/ 512 w 572"/>
              <a:gd name="T75" fmla="*/ 140 h 484"/>
              <a:gd name="T76" fmla="*/ 484 w 572"/>
              <a:gd name="T77" fmla="*/ 144 h 484"/>
              <a:gd name="T78" fmla="*/ 338 w 572"/>
              <a:gd name="T79" fmla="*/ 0 h 484"/>
              <a:gd name="T80" fmla="*/ 344 w 572"/>
              <a:gd name="T81" fmla="*/ 20 h 484"/>
              <a:gd name="T82" fmla="*/ 346 w 572"/>
              <a:gd name="T83" fmla="*/ 36 h 484"/>
              <a:gd name="T84" fmla="*/ 340 w 572"/>
              <a:gd name="T85" fmla="*/ 60 h 484"/>
              <a:gd name="T86" fmla="*/ 328 w 572"/>
              <a:gd name="T87" fmla="*/ 78 h 484"/>
              <a:gd name="T88" fmla="*/ 310 w 572"/>
              <a:gd name="T89" fmla="*/ 90 h 484"/>
              <a:gd name="T90" fmla="*/ 286 w 572"/>
              <a:gd name="T91" fmla="*/ 96 h 484"/>
              <a:gd name="T92" fmla="*/ 274 w 572"/>
              <a:gd name="T93" fmla="*/ 94 h 484"/>
              <a:gd name="T94" fmla="*/ 252 w 572"/>
              <a:gd name="T95" fmla="*/ 86 h 484"/>
              <a:gd name="T96" fmla="*/ 236 w 572"/>
              <a:gd name="T97" fmla="*/ 70 h 484"/>
              <a:gd name="T98" fmla="*/ 228 w 572"/>
              <a:gd name="T99" fmla="*/ 48 h 484"/>
              <a:gd name="T100" fmla="*/ 226 w 572"/>
              <a:gd name="T101" fmla="*/ 36 h 484"/>
              <a:gd name="T102" fmla="*/ 234 w 572"/>
              <a:gd name="T103" fmla="*/ 0 h 4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572" h="484">
                <a:moveTo>
                  <a:pt x="88" y="0"/>
                </a:moveTo>
                <a:lnTo>
                  <a:pt x="88" y="144"/>
                </a:lnTo>
                <a:lnTo>
                  <a:pt x="88" y="144"/>
                </a:lnTo>
                <a:lnTo>
                  <a:pt x="74" y="140"/>
                </a:lnTo>
                <a:lnTo>
                  <a:pt x="60" y="140"/>
                </a:lnTo>
                <a:lnTo>
                  <a:pt x="60" y="140"/>
                </a:lnTo>
                <a:lnTo>
                  <a:pt x="48" y="140"/>
                </a:lnTo>
                <a:lnTo>
                  <a:pt x="38" y="144"/>
                </a:lnTo>
                <a:lnTo>
                  <a:pt x="28" y="150"/>
                </a:lnTo>
                <a:lnTo>
                  <a:pt x="18" y="156"/>
                </a:lnTo>
                <a:lnTo>
                  <a:pt x="12" y="166"/>
                </a:lnTo>
                <a:lnTo>
                  <a:pt x="6" y="176"/>
                </a:lnTo>
                <a:lnTo>
                  <a:pt x="2" y="186"/>
                </a:lnTo>
                <a:lnTo>
                  <a:pt x="0" y="198"/>
                </a:lnTo>
                <a:lnTo>
                  <a:pt x="0" y="198"/>
                </a:lnTo>
                <a:lnTo>
                  <a:pt x="2" y="210"/>
                </a:lnTo>
                <a:lnTo>
                  <a:pt x="6" y="222"/>
                </a:lnTo>
                <a:lnTo>
                  <a:pt x="12" y="232"/>
                </a:lnTo>
                <a:lnTo>
                  <a:pt x="18" y="240"/>
                </a:lnTo>
                <a:lnTo>
                  <a:pt x="28" y="248"/>
                </a:lnTo>
                <a:lnTo>
                  <a:pt x="38" y="254"/>
                </a:lnTo>
                <a:lnTo>
                  <a:pt x="48" y="256"/>
                </a:lnTo>
                <a:lnTo>
                  <a:pt x="60" y="258"/>
                </a:lnTo>
                <a:lnTo>
                  <a:pt x="60" y="258"/>
                </a:lnTo>
                <a:lnTo>
                  <a:pt x="74" y="256"/>
                </a:lnTo>
                <a:lnTo>
                  <a:pt x="88" y="254"/>
                </a:lnTo>
                <a:lnTo>
                  <a:pt x="88" y="396"/>
                </a:lnTo>
                <a:lnTo>
                  <a:pt x="230" y="396"/>
                </a:lnTo>
                <a:lnTo>
                  <a:pt x="230" y="396"/>
                </a:lnTo>
                <a:lnTo>
                  <a:pt x="228" y="412"/>
                </a:lnTo>
                <a:lnTo>
                  <a:pt x="226" y="424"/>
                </a:lnTo>
                <a:lnTo>
                  <a:pt x="226" y="424"/>
                </a:lnTo>
                <a:lnTo>
                  <a:pt x="228" y="436"/>
                </a:lnTo>
                <a:lnTo>
                  <a:pt x="232" y="448"/>
                </a:lnTo>
                <a:lnTo>
                  <a:pt x="236" y="458"/>
                </a:lnTo>
                <a:lnTo>
                  <a:pt x="244" y="466"/>
                </a:lnTo>
                <a:lnTo>
                  <a:pt x="252" y="474"/>
                </a:lnTo>
                <a:lnTo>
                  <a:pt x="262" y="480"/>
                </a:lnTo>
                <a:lnTo>
                  <a:pt x="274" y="482"/>
                </a:lnTo>
                <a:lnTo>
                  <a:pt x="286" y="484"/>
                </a:lnTo>
                <a:lnTo>
                  <a:pt x="286" y="484"/>
                </a:lnTo>
                <a:lnTo>
                  <a:pt x="298" y="482"/>
                </a:lnTo>
                <a:lnTo>
                  <a:pt x="310" y="480"/>
                </a:lnTo>
                <a:lnTo>
                  <a:pt x="320" y="474"/>
                </a:lnTo>
                <a:lnTo>
                  <a:pt x="328" y="466"/>
                </a:lnTo>
                <a:lnTo>
                  <a:pt x="336" y="458"/>
                </a:lnTo>
                <a:lnTo>
                  <a:pt x="340" y="448"/>
                </a:lnTo>
                <a:lnTo>
                  <a:pt x="344" y="436"/>
                </a:lnTo>
                <a:lnTo>
                  <a:pt x="346" y="424"/>
                </a:lnTo>
                <a:lnTo>
                  <a:pt x="346" y="424"/>
                </a:lnTo>
                <a:lnTo>
                  <a:pt x="344" y="412"/>
                </a:lnTo>
                <a:lnTo>
                  <a:pt x="342" y="396"/>
                </a:lnTo>
                <a:lnTo>
                  <a:pt x="484" y="396"/>
                </a:lnTo>
                <a:lnTo>
                  <a:pt x="484" y="254"/>
                </a:lnTo>
                <a:lnTo>
                  <a:pt x="484" y="254"/>
                </a:lnTo>
                <a:lnTo>
                  <a:pt x="498" y="256"/>
                </a:lnTo>
                <a:lnTo>
                  <a:pt x="512" y="258"/>
                </a:lnTo>
                <a:lnTo>
                  <a:pt x="512" y="258"/>
                </a:lnTo>
                <a:lnTo>
                  <a:pt x="524" y="256"/>
                </a:lnTo>
                <a:lnTo>
                  <a:pt x="536" y="254"/>
                </a:lnTo>
                <a:lnTo>
                  <a:pt x="546" y="248"/>
                </a:lnTo>
                <a:lnTo>
                  <a:pt x="554" y="240"/>
                </a:lnTo>
                <a:lnTo>
                  <a:pt x="562" y="232"/>
                </a:lnTo>
                <a:lnTo>
                  <a:pt x="566" y="222"/>
                </a:lnTo>
                <a:lnTo>
                  <a:pt x="570" y="210"/>
                </a:lnTo>
                <a:lnTo>
                  <a:pt x="572" y="198"/>
                </a:lnTo>
                <a:lnTo>
                  <a:pt x="572" y="198"/>
                </a:lnTo>
                <a:lnTo>
                  <a:pt x="570" y="186"/>
                </a:lnTo>
                <a:lnTo>
                  <a:pt x="566" y="176"/>
                </a:lnTo>
                <a:lnTo>
                  <a:pt x="562" y="166"/>
                </a:lnTo>
                <a:lnTo>
                  <a:pt x="554" y="156"/>
                </a:lnTo>
                <a:lnTo>
                  <a:pt x="546" y="150"/>
                </a:lnTo>
                <a:lnTo>
                  <a:pt x="536" y="144"/>
                </a:lnTo>
                <a:lnTo>
                  <a:pt x="524" y="140"/>
                </a:lnTo>
                <a:lnTo>
                  <a:pt x="512" y="140"/>
                </a:lnTo>
                <a:lnTo>
                  <a:pt x="512" y="140"/>
                </a:lnTo>
                <a:lnTo>
                  <a:pt x="498" y="140"/>
                </a:lnTo>
                <a:lnTo>
                  <a:pt x="484" y="144"/>
                </a:lnTo>
                <a:lnTo>
                  <a:pt x="484" y="0"/>
                </a:lnTo>
                <a:lnTo>
                  <a:pt x="338" y="0"/>
                </a:lnTo>
                <a:lnTo>
                  <a:pt x="338" y="0"/>
                </a:lnTo>
                <a:lnTo>
                  <a:pt x="344" y="20"/>
                </a:lnTo>
                <a:lnTo>
                  <a:pt x="346" y="36"/>
                </a:lnTo>
                <a:lnTo>
                  <a:pt x="346" y="36"/>
                </a:lnTo>
                <a:lnTo>
                  <a:pt x="344" y="48"/>
                </a:lnTo>
                <a:lnTo>
                  <a:pt x="340" y="60"/>
                </a:lnTo>
                <a:lnTo>
                  <a:pt x="336" y="70"/>
                </a:lnTo>
                <a:lnTo>
                  <a:pt x="328" y="78"/>
                </a:lnTo>
                <a:lnTo>
                  <a:pt x="320" y="86"/>
                </a:lnTo>
                <a:lnTo>
                  <a:pt x="310" y="90"/>
                </a:lnTo>
                <a:lnTo>
                  <a:pt x="298" y="94"/>
                </a:lnTo>
                <a:lnTo>
                  <a:pt x="286" y="96"/>
                </a:lnTo>
                <a:lnTo>
                  <a:pt x="286" y="96"/>
                </a:lnTo>
                <a:lnTo>
                  <a:pt x="274" y="94"/>
                </a:lnTo>
                <a:lnTo>
                  <a:pt x="262" y="90"/>
                </a:lnTo>
                <a:lnTo>
                  <a:pt x="252" y="86"/>
                </a:lnTo>
                <a:lnTo>
                  <a:pt x="244" y="78"/>
                </a:lnTo>
                <a:lnTo>
                  <a:pt x="236" y="70"/>
                </a:lnTo>
                <a:lnTo>
                  <a:pt x="232" y="60"/>
                </a:lnTo>
                <a:lnTo>
                  <a:pt x="228" y="48"/>
                </a:lnTo>
                <a:lnTo>
                  <a:pt x="226" y="36"/>
                </a:lnTo>
                <a:lnTo>
                  <a:pt x="226" y="36"/>
                </a:lnTo>
                <a:lnTo>
                  <a:pt x="228" y="20"/>
                </a:lnTo>
                <a:lnTo>
                  <a:pt x="234" y="0"/>
                </a:lnTo>
                <a:lnTo>
                  <a:pt x="88" y="0"/>
                </a:lnTo>
                <a:close/>
              </a:path>
            </a:pathLst>
          </a:custGeom>
          <a:solidFill>
            <a:srgbClr val="FF0000"/>
          </a:solidFill>
          <a:ln w="38100">
            <a:solidFill>
              <a:srgbClr val="000000"/>
            </a:solidFill>
            <a:prstDash val="solid"/>
            <a:round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55" name="Freeform 11"/>
          <p:cNvSpPr>
            <a:spLocks/>
          </p:cNvSpPr>
          <p:nvPr/>
        </p:nvSpPr>
        <p:spPr bwMode="auto">
          <a:xfrm rot="10800000">
            <a:off x="3937266" y="3335236"/>
            <a:ext cx="1216881" cy="1029668"/>
          </a:xfrm>
          <a:custGeom>
            <a:avLst/>
            <a:gdLst>
              <a:gd name="T0" fmla="*/ 88 w 572"/>
              <a:gd name="T1" fmla="*/ 144 h 484"/>
              <a:gd name="T2" fmla="*/ 74 w 572"/>
              <a:gd name="T3" fmla="*/ 140 h 484"/>
              <a:gd name="T4" fmla="*/ 60 w 572"/>
              <a:gd name="T5" fmla="*/ 140 h 484"/>
              <a:gd name="T6" fmla="*/ 38 w 572"/>
              <a:gd name="T7" fmla="*/ 144 h 484"/>
              <a:gd name="T8" fmla="*/ 18 w 572"/>
              <a:gd name="T9" fmla="*/ 156 h 484"/>
              <a:gd name="T10" fmla="*/ 6 w 572"/>
              <a:gd name="T11" fmla="*/ 176 h 484"/>
              <a:gd name="T12" fmla="*/ 0 w 572"/>
              <a:gd name="T13" fmla="*/ 198 h 484"/>
              <a:gd name="T14" fmla="*/ 2 w 572"/>
              <a:gd name="T15" fmla="*/ 210 h 484"/>
              <a:gd name="T16" fmla="*/ 12 w 572"/>
              <a:gd name="T17" fmla="*/ 232 h 484"/>
              <a:gd name="T18" fmla="*/ 28 w 572"/>
              <a:gd name="T19" fmla="*/ 248 h 484"/>
              <a:gd name="T20" fmla="*/ 48 w 572"/>
              <a:gd name="T21" fmla="*/ 256 h 484"/>
              <a:gd name="T22" fmla="*/ 60 w 572"/>
              <a:gd name="T23" fmla="*/ 258 h 484"/>
              <a:gd name="T24" fmla="*/ 88 w 572"/>
              <a:gd name="T25" fmla="*/ 254 h 484"/>
              <a:gd name="T26" fmla="*/ 230 w 572"/>
              <a:gd name="T27" fmla="*/ 396 h 484"/>
              <a:gd name="T28" fmla="*/ 228 w 572"/>
              <a:gd name="T29" fmla="*/ 412 h 484"/>
              <a:gd name="T30" fmla="*/ 226 w 572"/>
              <a:gd name="T31" fmla="*/ 424 h 484"/>
              <a:gd name="T32" fmla="*/ 232 w 572"/>
              <a:gd name="T33" fmla="*/ 448 h 484"/>
              <a:gd name="T34" fmla="*/ 244 w 572"/>
              <a:gd name="T35" fmla="*/ 466 h 484"/>
              <a:gd name="T36" fmla="*/ 262 w 572"/>
              <a:gd name="T37" fmla="*/ 480 h 484"/>
              <a:gd name="T38" fmla="*/ 286 w 572"/>
              <a:gd name="T39" fmla="*/ 484 h 484"/>
              <a:gd name="T40" fmla="*/ 298 w 572"/>
              <a:gd name="T41" fmla="*/ 482 h 484"/>
              <a:gd name="T42" fmla="*/ 320 w 572"/>
              <a:gd name="T43" fmla="*/ 474 h 484"/>
              <a:gd name="T44" fmla="*/ 336 w 572"/>
              <a:gd name="T45" fmla="*/ 458 h 484"/>
              <a:gd name="T46" fmla="*/ 344 w 572"/>
              <a:gd name="T47" fmla="*/ 436 h 484"/>
              <a:gd name="T48" fmla="*/ 346 w 572"/>
              <a:gd name="T49" fmla="*/ 424 h 484"/>
              <a:gd name="T50" fmla="*/ 342 w 572"/>
              <a:gd name="T51" fmla="*/ 396 h 484"/>
              <a:gd name="T52" fmla="*/ 484 w 572"/>
              <a:gd name="T53" fmla="*/ 254 h 484"/>
              <a:gd name="T54" fmla="*/ 498 w 572"/>
              <a:gd name="T55" fmla="*/ 256 h 484"/>
              <a:gd name="T56" fmla="*/ 512 w 572"/>
              <a:gd name="T57" fmla="*/ 258 h 484"/>
              <a:gd name="T58" fmla="*/ 536 w 572"/>
              <a:gd name="T59" fmla="*/ 254 h 484"/>
              <a:gd name="T60" fmla="*/ 554 w 572"/>
              <a:gd name="T61" fmla="*/ 240 h 484"/>
              <a:gd name="T62" fmla="*/ 566 w 572"/>
              <a:gd name="T63" fmla="*/ 222 h 484"/>
              <a:gd name="T64" fmla="*/ 572 w 572"/>
              <a:gd name="T65" fmla="*/ 198 h 484"/>
              <a:gd name="T66" fmla="*/ 570 w 572"/>
              <a:gd name="T67" fmla="*/ 186 h 484"/>
              <a:gd name="T68" fmla="*/ 562 w 572"/>
              <a:gd name="T69" fmla="*/ 166 h 484"/>
              <a:gd name="T70" fmla="*/ 546 w 572"/>
              <a:gd name="T71" fmla="*/ 150 h 484"/>
              <a:gd name="T72" fmla="*/ 524 w 572"/>
              <a:gd name="T73" fmla="*/ 140 h 484"/>
              <a:gd name="T74" fmla="*/ 512 w 572"/>
              <a:gd name="T75" fmla="*/ 140 h 484"/>
              <a:gd name="T76" fmla="*/ 484 w 572"/>
              <a:gd name="T77" fmla="*/ 144 h 484"/>
              <a:gd name="T78" fmla="*/ 338 w 572"/>
              <a:gd name="T79" fmla="*/ 0 h 484"/>
              <a:gd name="T80" fmla="*/ 344 w 572"/>
              <a:gd name="T81" fmla="*/ 20 h 484"/>
              <a:gd name="T82" fmla="*/ 346 w 572"/>
              <a:gd name="T83" fmla="*/ 36 h 484"/>
              <a:gd name="T84" fmla="*/ 340 w 572"/>
              <a:gd name="T85" fmla="*/ 60 h 484"/>
              <a:gd name="T86" fmla="*/ 328 w 572"/>
              <a:gd name="T87" fmla="*/ 78 h 484"/>
              <a:gd name="T88" fmla="*/ 310 w 572"/>
              <a:gd name="T89" fmla="*/ 90 h 484"/>
              <a:gd name="T90" fmla="*/ 286 w 572"/>
              <a:gd name="T91" fmla="*/ 96 h 484"/>
              <a:gd name="T92" fmla="*/ 274 w 572"/>
              <a:gd name="T93" fmla="*/ 94 h 484"/>
              <a:gd name="T94" fmla="*/ 252 w 572"/>
              <a:gd name="T95" fmla="*/ 86 h 484"/>
              <a:gd name="T96" fmla="*/ 236 w 572"/>
              <a:gd name="T97" fmla="*/ 70 h 484"/>
              <a:gd name="T98" fmla="*/ 228 w 572"/>
              <a:gd name="T99" fmla="*/ 48 h 484"/>
              <a:gd name="T100" fmla="*/ 226 w 572"/>
              <a:gd name="T101" fmla="*/ 36 h 484"/>
              <a:gd name="T102" fmla="*/ 234 w 572"/>
              <a:gd name="T103" fmla="*/ 0 h 4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572" h="484">
                <a:moveTo>
                  <a:pt x="88" y="0"/>
                </a:moveTo>
                <a:lnTo>
                  <a:pt x="88" y="144"/>
                </a:lnTo>
                <a:lnTo>
                  <a:pt x="88" y="144"/>
                </a:lnTo>
                <a:lnTo>
                  <a:pt x="74" y="140"/>
                </a:lnTo>
                <a:lnTo>
                  <a:pt x="60" y="140"/>
                </a:lnTo>
                <a:lnTo>
                  <a:pt x="60" y="140"/>
                </a:lnTo>
                <a:lnTo>
                  <a:pt x="48" y="140"/>
                </a:lnTo>
                <a:lnTo>
                  <a:pt x="38" y="144"/>
                </a:lnTo>
                <a:lnTo>
                  <a:pt x="28" y="150"/>
                </a:lnTo>
                <a:lnTo>
                  <a:pt x="18" y="156"/>
                </a:lnTo>
                <a:lnTo>
                  <a:pt x="12" y="166"/>
                </a:lnTo>
                <a:lnTo>
                  <a:pt x="6" y="176"/>
                </a:lnTo>
                <a:lnTo>
                  <a:pt x="2" y="186"/>
                </a:lnTo>
                <a:lnTo>
                  <a:pt x="0" y="198"/>
                </a:lnTo>
                <a:lnTo>
                  <a:pt x="0" y="198"/>
                </a:lnTo>
                <a:lnTo>
                  <a:pt x="2" y="210"/>
                </a:lnTo>
                <a:lnTo>
                  <a:pt x="6" y="222"/>
                </a:lnTo>
                <a:lnTo>
                  <a:pt x="12" y="232"/>
                </a:lnTo>
                <a:lnTo>
                  <a:pt x="18" y="240"/>
                </a:lnTo>
                <a:lnTo>
                  <a:pt x="28" y="248"/>
                </a:lnTo>
                <a:lnTo>
                  <a:pt x="38" y="254"/>
                </a:lnTo>
                <a:lnTo>
                  <a:pt x="48" y="256"/>
                </a:lnTo>
                <a:lnTo>
                  <a:pt x="60" y="258"/>
                </a:lnTo>
                <a:lnTo>
                  <a:pt x="60" y="258"/>
                </a:lnTo>
                <a:lnTo>
                  <a:pt x="74" y="256"/>
                </a:lnTo>
                <a:lnTo>
                  <a:pt x="88" y="254"/>
                </a:lnTo>
                <a:lnTo>
                  <a:pt x="88" y="396"/>
                </a:lnTo>
                <a:lnTo>
                  <a:pt x="230" y="396"/>
                </a:lnTo>
                <a:lnTo>
                  <a:pt x="230" y="396"/>
                </a:lnTo>
                <a:lnTo>
                  <a:pt x="228" y="412"/>
                </a:lnTo>
                <a:lnTo>
                  <a:pt x="226" y="424"/>
                </a:lnTo>
                <a:lnTo>
                  <a:pt x="226" y="424"/>
                </a:lnTo>
                <a:lnTo>
                  <a:pt x="228" y="436"/>
                </a:lnTo>
                <a:lnTo>
                  <a:pt x="232" y="448"/>
                </a:lnTo>
                <a:lnTo>
                  <a:pt x="236" y="458"/>
                </a:lnTo>
                <a:lnTo>
                  <a:pt x="244" y="466"/>
                </a:lnTo>
                <a:lnTo>
                  <a:pt x="252" y="474"/>
                </a:lnTo>
                <a:lnTo>
                  <a:pt x="262" y="480"/>
                </a:lnTo>
                <a:lnTo>
                  <a:pt x="274" y="482"/>
                </a:lnTo>
                <a:lnTo>
                  <a:pt x="286" y="484"/>
                </a:lnTo>
                <a:lnTo>
                  <a:pt x="286" y="484"/>
                </a:lnTo>
                <a:lnTo>
                  <a:pt x="298" y="482"/>
                </a:lnTo>
                <a:lnTo>
                  <a:pt x="310" y="480"/>
                </a:lnTo>
                <a:lnTo>
                  <a:pt x="320" y="474"/>
                </a:lnTo>
                <a:lnTo>
                  <a:pt x="328" y="466"/>
                </a:lnTo>
                <a:lnTo>
                  <a:pt x="336" y="458"/>
                </a:lnTo>
                <a:lnTo>
                  <a:pt x="340" y="448"/>
                </a:lnTo>
                <a:lnTo>
                  <a:pt x="344" y="436"/>
                </a:lnTo>
                <a:lnTo>
                  <a:pt x="346" y="424"/>
                </a:lnTo>
                <a:lnTo>
                  <a:pt x="346" y="424"/>
                </a:lnTo>
                <a:lnTo>
                  <a:pt x="344" y="412"/>
                </a:lnTo>
                <a:lnTo>
                  <a:pt x="342" y="396"/>
                </a:lnTo>
                <a:lnTo>
                  <a:pt x="484" y="396"/>
                </a:lnTo>
                <a:lnTo>
                  <a:pt x="484" y="254"/>
                </a:lnTo>
                <a:lnTo>
                  <a:pt x="484" y="254"/>
                </a:lnTo>
                <a:lnTo>
                  <a:pt x="498" y="256"/>
                </a:lnTo>
                <a:lnTo>
                  <a:pt x="512" y="258"/>
                </a:lnTo>
                <a:lnTo>
                  <a:pt x="512" y="258"/>
                </a:lnTo>
                <a:lnTo>
                  <a:pt x="524" y="256"/>
                </a:lnTo>
                <a:lnTo>
                  <a:pt x="536" y="254"/>
                </a:lnTo>
                <a:lnTo>
                  <a:pt x="546" y="248"/>
                </a:lnTo>
                <a:lnTo>
                  <a:pt x="554" y="240"/>
                </a:lnTo>
                <a:lnTo>
                  <a:pt x="562" y="232"/>
                </a:lnTo>
                <a:lnTo>
                  <a:pt x="566" y="222"/>
                </a:lnTo>
                <a:lnTo>
                  <a:pt x="570" y="210"/>
                </a:lnTo>
                <a:lnTo>
                  <a:pt x="572" y="198"/>
                </a:lnTo>
                <a:lnTo>
                  <a:pt x="572" y="198"/>
                </a:lnTo>
                <a:lnTo>
                  <a:pt x="570" y="186"/>
                </a:lnTo>
                <a:lnTo>
                  <a:pt x="566" y="176"/>
                </a:lnTo>
                <a:lnTo>
                  <a:pt x="562" y="166"/>
                </a:lnTo>
                <a:lnTo>
                  <a:pt x="554" y="156"/>
                </a:lnTo>
                <a:lnTo>
                  <a:pt x="546" y="150"/>
                </a:lnTo>
                <a:lnTo>
                  <a:pt x="536" y="144"/>
                </a:lnTo>
                <a:lnTo>
                  <a:pt x="524" y="140"/>
                </a:lnTo>
                <a:lnTo>
                  <a:pt x="512" y="140"/>
                </a:lnTo>
                <a:lnTo>
                  <a:pt x="512" y="140"/>
                </a:lnTo>
                <a:lnTo>
                  <a:pt x="498" y="140"/>
                </a:lnTo>
                <a:lnTo>
                  <a:pt x="484" y="144"/>
                </a:lnTo>
                <a:lnTo>
                  <a:pt x="484" y="0"/>
                </a:lnTo>
                <a:lnTo>
                  <a:pt x="338" y="0"/>
                </a:lnTo>
                <a:lnTo>
                  <a:pt x="338" y="0"/>
                </a:lnTo>
                <a:lnTo>
                  <a:pt x="344" y="20"/>
                </a:lnTo>
                <a:lnTo>
                  <a:pt x="346" y="36"/>
                </a:lnTo>
                <a:lnTo>
                  <a:pt x="346" y="36"/>
                </a:lnTo>
                <a:lnTo>
                  <a:pt x="344" y="48"/>
                </a:lnTo>
                <a:lnTo>
                  <a:pt x="340" y="60"/>
                </a:lnTo>
                <a:lnTo>
                  <a:pt x="336" y="70"/>
                </a:lnTo>
                <a:lnTo>
                  <a:pt x="328" y="78"/>
                </a:lnTo>
                <a:lnTo>
                  <a:pt x="320" y="86"/>
                </a:lnTo>
                <a:lnTo>
                  <a:pt x="310" y="90"/>
                </a:lnTo>
                <a:lnTo>
                  <a:pt x="298" y="94"/>
                </a:lnTo>
                <a:lnTo>
                  <a:pt x="286" y="96"/>
                </a:lnTo>
                <a:lnTo>
                  <a:pt x="286" y="96"/>
                </a:lnTo>
                <a:lnTo>
                  <a:pt x="274" y="94"/>
                </a:lnTo>
                <a:lnTo>
                  <a:pt x="262" y="90"/>
                </a:lnTo>
                <a:lnTo>
                  <a:pt x="252" y="86"/>
                </a:lnTo>
                <a:lnTo>
                  <a:pt x="244" y="78"/>
                </a:lnTo>
                <a:lnTo>
                  <a:pt x="236" y="70"/>
                </a:lnTo>
                <a:lnTo>
                  <a:pt x="232" y="60"/>
                </a:lnTo>
                <a:lnTo>
                  <a:pt x="228" y="48"/>
                </a:lnTo>
                <a:lnTo>
                  <a:pt x="226" y="36"/>
                </a:lnTo>
                <a:lnTo>
                  <a:pt x="226" y="36"/>
                </a:lnTo>
                <a:lnTo>
                  <a:pt x="228" y="20"/>
                </a:lnTo>
                <a:lnTo>
                  <a:pt x="234" y="0"/>
                </a:lnTo>
                <a:lnTo>
                  <a:pt x="88" y="0"/>
                </a:lnTo>
                <a:close/>
              </a:path>
            </a:pathLst>
          </a:custGeom>
          <a:solidFill>
            <a:srgbClr val="C00000"/>
          </a:solidFill>
          <a:ln w="38100">
            <a:solidFill>
              <a:srgbClr val="000000"/>
            </a:solidFill>
            <a:prstDash val="solid"/>
            <a:round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56" name="Freeform 11"/>
          <p:cNvSpPr>
            <a:spLocks/>
          </p:cNvSpPr>
          <p:nvPr/>
        </p:nvSpPr>
        <p:spPr bwMode="auto">
          <a:xfrm rot="5400000">
            <a:off x="4694683" y="2562731"/>
            <a:ext cx="1216881" cy="1029668"/>
          </a:xfrm>
          <a:custGeom>
            <a:avLst/>
            <a:gdLst>
              <a:gd name="T0" fmla="*/ 88 w 572"/>
              <a:gd name="T1" fmla="*/ 144 h 484"/>
              <a:gd name="T2" fmla="*/ 74 w 572"/>
              <a:gd name="T3" fmla="*/ 140 h 484"/>
              <a:gd name="T4" fmla="*/ 60 w 572"/>
              <a:gd name="T5" fmla="*/ 140 h 484"/>
              <a:gd name="T6" fmla="*/ 38 w 572"/>
              <a:gd name="T7" fmla="*/ 144 h 484"/>
              <a:gd name="T8" fmla="*/ 18 w 572"/>
              <a:gd name="T9" fmla="*/ 156 h 484"/>
              <a:gd name="T10" fmla="*/ 6 w 572"/>
              <a:gd name="T11" fmla="*/ 176 h 484"/>
              <a:gd name="T12" fmla="*/ 0 w 572"/>
              <a:gd name="T13" fmla="*/ 198 h 484"/>
              <a:gd name="T14" fmla="*/ 2 w 572"/>
              <a:gd name="T15" fmla="*/ 210 h 484"/>
              <a:gd name="T16" fmla="*/ 12 w 572"/>
              <a:gd name="T17" fmla="*/ 232 h 484"/>
              <a:gd name="T18" fmla="*/ 28 w 572"/>
              <a:gd name="T19" fmla="*/ 248 h 484"/>
              <a:gd name="T20" fmla="*/ 48 w 572"/>
              <a:gd name="T21" fmla="*/ 256 h 484"/>
              <a:gd name="T22" fmla="*/ 60 w 572"/>
              <a:gd name="T23" fmla="*/ 258 h 484"/>
              <a:gd name="T24" fmla="*/ 88 w 572"/>
              <a:gd name="T25" fmla="*/ 254 h 484"/>
              <a:gd name="T26" fmla="*/ 230 w 572"/>
              <a:gd name="T27" fmla="*/ 396 h 484"/>
              <a:gd name="T28" fmla="*/ 228 w 572"/>
              <a:gd name="T29" fmla="*/ 412 h 484"/>
              <a:gd name="T30" fmla="*/ 226 w 572"/>
              <a:gd name="T31" fmla="*/ 424 h 484"/>
              <a:gd name="T32" fmla="*/ 232 w 572"/>
              <a:gd name="T33" fmla="*/ 448 h 484"/>
              <a:gd name="T34" fmla="*/ 244 w 572"/>
              <a:gd name="T35" fmla="*/ 466 h 484"/>
              <a:gd name="T36" fmla="*/ 262 w 572"/>
              <a:gd name="T37" fmla="*/ 480 h 484"/>
              <a:gd name="T38" fmla="*/ 286 w 572"/>
              <a:gd name="T39" fmla="*/ 484 h 484"/>
              <a:gd name="T40" fmla="*/ 298 w 572"/>
              <a:gd name="T41" fmla="*/ 482 h 484"/>
              <a:gd name="T42" fmla="*/ 320 w 572"/>
              <a:gd name="T43" fmla="*/ 474 h 484"/>
              <a:gd name="T44" fmla="*/ 336 w 572"/>
              <a:gd name="T45" fmla="*/ 458 h 484"/>
              <a:gd name="T46" fmla="*/ 344 w 572"/>
              <a:gd name="T47" fmla="*/ 436 h 484"/>
              <a:gd name="T48" fmla="*/ 346 w 572"/>
              <a:gd name="T49" fmla="*/ 424 h 484"/>
              <a:gd name="T50" fmla="*/ 342 w 572"/>
              <a:gd name="T51" fmla="*/ 396 h 484"/>
              <a:gd name="T52" fmla="*/ 484 w 572"/>
              <a:gd name="T53" fmla="*/ 254 h 484"/>
              <a:gd name="T54" fmla="*/ 498 w 572"/>
              <a:gd name="T55" fmla="*/ 256 h 484"/>
              <a:gd name="T56" fmla="*/ 512 w 572"/>
              <a:gd name="T57" fmla="*/ 258 h 484"/>
              <a:gd name="T58" fmla="*/ 536 w 572"/>
              <a:gd name="T59" fmla="*/ 254 h 484"/>
              <a:gd name="T60" fmla="*/ 554 w 572"/>
              <a:gd name="T61" fmla="*/ 240 h 484"/>
              <a:gd name="T62" fmla="*/ 566 w 572"/>
              <a:gd name="T63" fmla="*/ 222 h 484"/>
              <a:gd name="T64" fmla="*/ 572 w 572"/>
              <a:gd name="T65" fmla="*/ 198 h 484"/>
              <a:gd name="T66" fmla="*/ 570 w 572"/>
              <a:gd name="T67" fmla="*/ 186 h 484"/>
              <a:gd name="T68" fmla="*/ 562 w 572"/>
              <a:gd name="T69" fmla="*/ 166 h 484"/>
              <a:gd name="T70" fmla="*/ 546 w 572"/>
              <a:gd name="T71" fmla="*/ 150 h 484"/>
              <a:gd name="T72" fmla="*/ 524 w 572"/>
              <a:gd name="T73" fmla="*/ 140 h 484"/>
              <a:gd name="T74" fmla="*/ 512 w 572"/>
              <a:gd name="T75" fmla="*/ 140 h 484"/>
              <a:gd name="T76" fmla="*/ 484 w 572"/>
              <a:gd name="T77" fmla="*/ 144 h 484"/>
              <a:gd name="T78" fmla="*/ 338 w 572"/>
              <a:gd name="T79" fmla="*/ 0 h 484"/>
              <a:gd name="T80" fmla="*/ 344 w 572"/>
              <a:gd name="T81" fmla="*/ 20 h 484"/>
              <a:gd name="T82" fmla="*/ 346 w 572"/>
              <a:gd name="T83" fmla="*/ 36 h 484"/>
              <a:gd name="T84" fmla="*/ 340 w 572"/>
              <a:gd name="T85" fmla="*/ 60 h 484"/>
              <a:gd name="T86" fmla="*/ 328 w 572"/>
              <a:gd name="T87" fmla="*/ 78 h 484"/>
              <a:gd name="T88" fmla="*/ 310 w 572"/>
              <a:gd name="T89" fmla="*/ 90 h 484"/>
              <a:gd name="T90" fmla="*/ 286 w 572"/>
              <a:gd name="T91" fmla="*/ 96 h 484"/>
              <a:gd name="T92" fmla="*/ 274 w 572"/>
              <a:gd name="T93" fmla="*/ 94 h 484"/>
              <a:gd name="T94" fmla="*/ 252 w 572"/>
              <a:gd name="T95" fmla="*/ 86 h 484"/>
              <a:gd name="T96" fmla="*/ 236 w 572"/>
              <a:gd name="T97" fmla="*/ 70 h 484"/>
              <a:gd name="T98" fmla="*/ 228 w 572"/>
              <a:gd name="T99" fmla="*/ 48 h 484"/>
              <a:gd name="T100" fmla="*/ 226 w 572"/>
              <a:gd name="T101" fmla="*/ 36 h 484"/>
              <a:gd name="T102" fmla="*/ 234 w 572"/>
              <a:gd name="T103" fmla="*/ 0 h 4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572" h="484">
                <a:moveTo>
                  <a:pt x="88" y="0"/>
                </a:moveTo>
                <a:lnTo>
                  <a:pt x="88" y="144"/>
                </a:lnTo>
                <a:lnTo>
                  <a:pt x="88" y="144"/>
                </a:lnTo>
                <a:lnTo>
                  <a:pt x="74" y="140"/>
                </a:lnTo>
                <a:lnTo>
                  <a:pt x="60" y="140"/>
                </a:lnTo>
                <a:lnTo>
                  <a:pt x="60" y="140"/>
                </a:lnTo>
                <a:lnTo>
                  <a:pt x="48" y="140"/>
                </a:lnTo>
                <a:lnTo>
                  <a:pt x="38" y="144"/>
                </a:lnTo>
                <a:lnTo>
                  <a:pt x="28" y="150"/>
                </a:lnTo>
                <a:lnTo>
                  <a:pt x="18" y="156"/>
                </a:lnTo>
                <a:lnTo>
                  <a:pt x="12" y="166"/>
                </a:lnTo>
                <a:lnTo>
                  <a:pt x="6" y="176"/>
                </a:lnTo>
                <a:lnTo>
                  <a:pt x="2" y="186"/>
                </a:lnTo>
                <a:lnTo>
                  <a:pt x="0" y="198"/>
                </a:lnTo>
                <a:lnTo>
                  <a:pt x="0" y="198"/>
                </a:lnTo>
                <a:lnTo>
                  <a:pt x="2" y="210"/>
                </a:lnTo>
                <a:lnTo>
                  <a:pt x="6" y="222"/>
                </a:lnTo>
                <a:lnTo>
                  <a:pt x="12" y="232"/>
                </a:lnTo>
                <a:lnTo>
                  <a:pt x="18" y="240"/>
                </a:lnTo>
                <a:lnTo>
                  <a:pt x="28" y="248"/>
                </a:lnTo>
                <a:lnTo>
                  <a:pt x="38" y="254"/>
                </a:lnTo>
                <a:lnTo>
                  <a:pt x="48" y="256"/>
                </a:lnTo>
                <a:lnTo>
                  <a:pt x="60" y="258"/>
                </a:lnTo>
                <a:lnTo>
                  <a:pt x="60" y="258"/>
                </a:lnTo>
                <a:lnTo>
                  <a:pt x="74" y="256"/>
                </a:lnTo>
                <a:lnTo>
                  <a:pt x="88" y="254"/>
                </a:lnTo>
                <a:lnTo>
                  <a:pt x="88" y="396"/>
                </a:lnTo>
                <a:lnTo>
                  <a:pt x="230" y="396"/>
                </a:lnTo>
                <a:lnTo>
                  <a:pt x="230" y="396"/>
                </a:lnTo>
                <a:lnTo>
                  <a:pt x="228" y="412"/>
                </a:lnTo>
                <a:lnTo>
                  <a:pt x="226" y="424"/>
                </a:lnTo>
                <a:lnTo>
                  <a:pt x="226" y="424"/>
                </a:lnTo>
                <a:lnTo>
                  <a:pt x="228" y="436"/>
                </a:lnTo>
                <a:lnTo>
                  <a:pt x="232" y="448"/>
                </a:lnTo>
                <a:lnTo>
                  <a:pt x="236" y="458"/>
                </a:lnTo>
                <a:lnTo>
                  <a:pt x="244" y="466"/>
                </a:lnTo>
                <a:lnTo>
                  <a:pt x="252" y="474"/>
                </a:lnTo>
                <a:lnTo>
                  <a:pt x="262" y="480"/>
                </a:lnTo>
                <a:lnTo>
                  <a:pt x="274" y="482"/>
                </a:lnTo>
                <a:lnTo>
                  <a:pt x="286" y="484"/>
                </a:lnTo>
                <a:lnTo>
                  <a:pt x="286" y="484"/>
                </a:lnTo>
                <a:lnTo>
                  <a:pt x="298" y="482"/>
                </a:lnTo>
                <a:lnTo>
                  <a:pt x="310" y="480"/>
                </a:lnTo>
                <a:lnTo>
                  <a:pt x="320" y="474"/>
                </a:lnTo>
                <a:lnTo>
                  <a:pt x="328" y="466"/>
                </a:lnTo>
                <a:lnTo>
                  <a:pt x="336" y="458"/>
                </a:lnTo>
                <a:lnTo>
                  <a:pt x="340" y="448"/>
                </a:lnTo>
                <a:lnTo>
                  <a:pt x="344" y="436"/>
                </a:lnTo>
                <a:lnTo>
                  <a:pt x="346" y="424"/>
                </a:lnTo>
                <a:lnTo>
                  <a:pt x="346" y="424"/>
                </a:lnTo>
                <a:lnTo>
                  <a:pt x="344" y="412"/>
                </a:lnTo>
                <a:lnTo>
                  <a:pt x="342" y="396"/>
                </a:lnTo>
                <a:lnTo>
                  <a:pt x="484" y="396"/>
                </a:lnTo>
                <a:lnTo>
                  <a:pt x="484" y="254"/>
                </a:lnTo>
                <a:lnTo>
                  <a:pt x="484" y="254"/>
                </a:lnTo>
                <a:lnTo>
                  <a:pt x="498" y="256"/>
                </a:lnTo>
                <a:lnTo>
                  <a:pt x="512" y="258"/>
                </a:lnTo>
                <a:lnTo>
                  <a:pt x="512" y="258"/>
                </a:lnTo>
                <a:lnTo>
                  <a:pt x="524" y="256"/>
                </a:lnTo>
                <a:lnTo>
                  <a:pt x="536" y="254"/>
                </a:lnTo>
                <a:lnTo>
                  <a:pt x="546" y="248"/>
                </a:lnTo>
                <a:lnTo>
                  <a:pt x="554" y="240"/>
                </a:lnTo>
                <a:lnTo>
                  <a:pt x="562" y="232"/>
                </a:lnTo>
                <a:lnTo>
                  <a:pt x="566" y="222"/>
                </a:lnTo>
                <a:lnTo>
                  <a:pt x="570" y="210"/>
                </a:lnTo>
                <a:lnTo>
                  <a:pt x="572" y="198"/>
                </a:lnTo>
                <a:lnTo>
                  <a:pt x="572" y="198"/>
                </a:lnTo>
                <a:lnTo>
                  <a:pt x="570" y="186"/>
                </a:lnTo>
                <a:lnTo>
                  <a:pt x="566" y="176"/>
                </a:lnTo>
                <a:lnTo>
                  <a:pt x="562" y="166"/>
                </a:lnTo>
                <a:lnTo>
                  <a:pt x="554" y="156"/>
                </a:lnTo>
                <a:lnTo>
                  <a:pt x="546" y="150"/>
                </a:lnTo>
                <a:lnTo>
                  <a:pt x="536" y="144"/>
                </a:lnTo>
                <a:lnTo>
                  <a:pt x="524" y="140"/>
                </a:lnTo>
                <a:lnTo>
                  <a:pt x="512" y="140"/>
                </a:lnTo>
                <a:lnTo>
                  <a:pt x="512" y="140"/>
                </a:lnTo>
                <a:lnTo>
                  <a:pt x="498" y="140"/>
                </a:lnTo>
                <a:lnTo>
                  <a:pt x="484" y="144"/>
                </a:lnTo>
                <a:lnTo>
                  <a:pt x="484" y="0"/>
                </a:lnTo>
                <a:lnTo>
                  <a:pt x="338" y="0"/>
                </a:lnTo>
                <a:lnTo>
                  <a:pt x="338" y="0"/>
                </a:lnTo>
                <a:lnTo>
                  <a:pt x="344" y="20"/>
                </a:lnTo>
                <a:lnTo>
                  <a:pt x="346" y="36"/>
                </a:lnTo>
                <a:lnTo>
                  <a:pt x="346" y="36"/>
                </a:lnTo>
                <a:lnTo>
                  <a:pt x="344" y="48"/>
                </a:lnTo>
                <a:lnTo>
                  <a:pt x="340" y="60"/>
                </a:lnTo>
                <a:lnTo>
                  <a:pt x="336" y="70"/>
                </a:lnTo>
                <a:lnTo>
                  <a:pt x="328" y="78"/>
                </a:lnTo>
                <a:lnTo>
                  <a:pt x="320" y="86"/>
                </a:lnTo>
                <a:lnTo>
                  <a:pt x="310" y="90"/>
                </a:lnTo>
                <a:lnTo>
                  <a:pt x="298" y="94"/>
                </a:lnTo>
                <a:lnTo>
                  <a:pt x="286" y="96"/>
                </a:lnTo>
                <a:lnTo>
                  <a:pt x="286" y="96"/>
                </a:lnTo>
                <a:lnTo>
                  <a:pt x="274" y="94"/>
                </a:lnTo>
                <a:lnTo>
                  <a:pt x="262" y="90"/>
                </a:lnTo>
                <a:lnTo>
                  <a:pt x="252" y="86"/>
                </a:lnTo>
                <a:lnTo>
                  <a:pt x="244" y="78"/>
                </a:lnTo>
                <a:lnTo>
                  <a:pt x="236" y="70"/>
                </a:lnTo>
                <a:lnTo>
                  <a:pt x="232" y="60"/>
                </a:lnTo>
                <a:lnTo>
                  <a:pt x="228" y="48"/>
                </a:lnTo>
                <a:lnTo>
                  <a:pt x="226" y="36"/>
                </a:lnTo>
                <a:lnTo>
                  <a:pt x="226" y="36"/>
                </a:lnTo>
                <a:lnTo>
                  <a:pt x="228" y="20"/>
                </a:lnTo>
                <a:lnTo>
                  <a:pt x="234" y="0"/>
                </a:lnTo>
                <a:lnTo>
                  <a:pt x="88" y="0"/>
                </a:lnTo>
                <a:close/>
              </a:path>
            </a:pathLst>
          </a:custGeom>
          <a:solidFill>
            <a:srgbClr val="C00000"/>
          </a:solidFill>
          <a:ln w="38100">
            <a:solidFill>
              <a:srgbClr val="000000"/>
            </a:solidFill>
            <a:prstDash val="solid"/>
            <a:round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57" name="Freeform 16"/>
          <p:cNvSpPr>
            <a:spLocks/>
          </p:cNvSpPr>
          <p:nvPr/>
        </p:nvSpPr>
        <p:spPr bwMode="auto">
          <a:xfrm rot="5400000">
            <a:off x="3202946" y="1708700"/>
            <a:ext cx="1025413" cy="842455"/>
          </a:xfrm>
          <a:custGeom>
            <a:avLst/>
            <a:gdLst>
              <a:gd name="T0" fmla="*/ 86 w 482"/>
              <a:gd name="T1" fmla="*/ 144 h 396"/>
              <a:gd name="T2" fmla="*/ 72 w 482"/>
              <a:gd name="T3" fmla="*/ 140 h 396"/>
              <a:gd name="T4" fmla="*/ 58 w 482"/>
              <a:gd name="T5" fmla="*/ 140 h 396"/>
              <a:gd name="T6" fmla="*/ 36 w 482"/>
              <a:gd name="T7" fmla="*/ 144 h 396"/>
              <a:gd name="T8" fmla="*/ 16 w 482"/>
              <a:gd name="T9" fmla="*/ 156 h 396"/>
              <a:gd name="T10" fmla="*/ 4 w 482"/>
              <a:gd name="T11" fmla="*/ 176 h 396"/>
              <a:gd name="T12" fmla="*/ 0 w 482"/>
              <a:gd name="T13" fmla="*/ 198 h 396"/>
              <a:gd name="T14" fmla="*/ 0 w 482"/>
              <a:gd name="T15" fmla="*/ 210 h 396"/>
              <a:gd name="T16" fmla="*/ 10 w 482"/>
              <a:gd name="T17" fmla="*/ 232 h 396"/>
              <a:gd name="T18" fmla="*/ 26 w 482"/>
              <a:gd name="T19" fmla="*/ 248 h 396"/>
              <a:gd name="T20" fmla="*/ 46 w 482"/>
              <a:gd name="T21" fmla="*/ 256 h 396"/>
              <a:gd name="T22" fmla="*/ 58 w 482"/>
              <a:gd name="T23" fmla="*/ 258 h 396"/>
              <a:gd name="T24" fmla="*/ 86 w 482"/>
              <a:gd name="T25" fmla="*/ 254 h 396"/>
              <a:gd name="T26" fmla="*/ 232 w 482"/>
              <a:gd name="T27" fmla="*/ 396 h 396"/>
              <a:gd name="T28" fmla="*/ 226 w 482"/>
              <a:gd name="T29" fmla="*/ 378 h 396"/>
              <a:gd name="T30" fmla="*/ 226 w 482"/>
              <a:gd name="T31" fmla="*/ 362 h 396"/>
              <a:gd name="T32" fmla="*/ 230 w 482"/>
              <a:gd name="T33" fmla="*/ 338 h 396"/>
              <a:gd name="T34" fmla="*/ 242 w 482"/>
              <a:gd name="T35" fmla="*/ 320 h 396"/>
              <a:gd name="T36" fmla="*/ 262 w 482"/>
              <a:gd name="T37" fmla="*/ 306 h 396"/>
              <a:gd name="T38" fmla="*/ 284 w 482"/>
              <a:gd name="T39" fmla="*/ 302 h 396"/>
              <a:gd name="T40" fmla="*/ 296 w 482"/>
              <a:gd name="T41" fmla="*/ 302 h 396"/>
              <a:gd name="T42" fmla="*/ 318 w 482"/>
              <a:gd name="T43" fmla="*/ 312 h 396"/>
              <a:gd name="T44" fmla="*/ 334 w 482"/>
              <a:gd name="T45" fmla="*/ 328 h 396"/>
              <a:gd name="T46" fmla="*/ 342 w 482"/>
              <a:gd name="T47" fmla="*/ 350 h 396"/>
              <a:gd name="T48" fmla="*/ 344 w 482"/>
              <a:gd name="T49" fmla="*/ 362 h 396"/>
              <a:gd name="T50" fmla="*/ 338 w 482"/>
              <a:gd name="T51" fmla="*/ 396 h 396"/>
              <a:gd name="T52" fmla="*/ 482 w 482"/>
              <a:gd name="T53" fmla="*/ 252 h 396"/>
              <a:gd name="T54" fmla="*/ 464 w 482"/>
              <a:gd name="T55" fmla="*/ 256 h 396"/>
              <a:gd name="T56" fmla="*/ 448 w 482"/>
              <a:gd name="T57" fmla="*/ 258 h 396"/>
              <a:gd name="T58" fmla="*/ 424 w 482"/>
              <a:gd name="T59" fmla="*/ 254 h 396"/>
              <a:gd name="T60" fmla="*/ 406 w 482"/>
              <a:gd name="T61" fmla="*/ 240 h 396"/>
              <a:gd name="T62" fmla="*/ 392 w 482"/>
              <a:gd name="T63" fmla="*/ 222 h 396"/>
              <a:gd name="T64" fmla="*/ 388 w 482"/>
              <a:gd name="T65" fmla="*/ 198 h 396"/>
              <a:gd name="T66" fmla="*/ 388 w 482"/>
              <a:gd name="T67" fmla="*/ 186 h 396"/>
              <a:gd name="T68" fmla="*/ 398 w 482"/>
              <a:gd name="T69" fmla="*/ 166 h 396"/>
              <a:gd name="T70" fmla="*/ 414 w 482"/>
              <a:gd name="T71" fmla="*/ 150 h 396"/>
              <a:gd name="T72" fmla="*/ 436 w 482"/>
              <a:gd name="T73" fmla="*/ 140 h 396"/>
              <a:gd name="T74" fmla="*/ 448 w 482"/>
              <a:gd name="T75" fmla="*/ 140 h 396"/>
              <a:gd name="T76" fmla="*/ 482 w 482"/>
              <a:gd name="T77" fmla="*/ 146 h 396"/>
              <a:gd name="T78" fmla="*/ 338 w 482"/>
              <a:gd name="T79" fmla="*/ 0 h 396"/>
              <a:gd name="T80" fmla="*/ 342 w 482"/>
              <a:gd name="T81" fmla="*/ 20 h 396"/>
              <a:gd name="T82" fmla="*/ 344 w 482"/>
              <a:gd name="T83" fmla="*/ 36 h 396"/>
              <a:gd name="T84" fmla="*/ 340 w 482"/>
              <a:gd name="T85" fmla="*/ 60 h 396"/>
              <a:gd name="T86" fmla="*/ 326 w 482"/>
              <a:gd name="T87" fmla="*/ 78 h 396"/>
              <a:gd name="T88" fmla="*/ 308 w 482"/>
              <a:gd name="T89" fmla="*/ 90 h 396"/>
              <a:gd name="T90" fmla="*/ 284 w 482"/>
              <a:gd name="T91" fmla="*/ 96 h 396"/>
              <a:gd name="T92" fmla="*/ 272 w 482"/>
              <a:gd name="T93" fmla="*/ 94 h 396"/>
              <a:gd name="T94" fmla="*/ 252 w 482"/>
              <a:gd name="T95" fmla="*/ 86 h 396"/>
              <a:gd name="T96" fmla="*/ 236 w 482"/>
              <a:gd name="T97" fmla="*/ 70 h 396"/>
              <a:gd name="T98" fmla="*/ 226 w 482"/>
              <a:gd name="T99" fmla="*/ 48 h 396"/>
              <a:gd name="T100" fmla="*/ 226 w 482"/>
              <a:gd name="T101" fmla="*/ 36 h 396"/>
              <a:gd name="T102" fmla="*/ 232 w 482"/>
              <a:gd name="T103" fmla="*/ 0 h 3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482" h="396">
                <a:moveTo>
                  <a:pt x="86" y="0"/>
                </a:moveTo>
                <a:lnTo>
                  <a:pt x="86" y="144"/>
                </a:lnTo>
                <a:lnTo>
                  <a:pt x="86" y="144"/>
                </a:lnTo>
                <a:lnTo>
                  <a:pt x="72" y="140"/>
                </a:lnTo>
                <a:lnTo>
                  <a:pt x="58" y="140"/>
                </a:lnTo>
                <a:lnTo>
                  <a:pt x="58" y="140"/>
                </a:lnTo>
                <a:lnTo>
                  <a:pt x="46" y="140"/>
                </a:lnTo>
                <a:lnTo>
                  <a:pt x="36" y="144"/>
                </a:lnTo>
                <a:lnTo>
                  <a:pt x="26" y="150"/>
                </a:lnTo>
                <a:lnTo>
                  <a:pt x="16" y="156"/>
                </a:lnTo>
                <a:lnTo>
                  <a:pt x="10" y="166"/>
                </a:lnTo>
                <a:lnTo>
                  <a:pt x="4" y="176"/>
                </a:lnTo>
                <a:lnTo>
                  <a:pt x="0" y="186"/>
                </a:lnTo>
                <a:lnTo>
                  <a:pt x="0" y="198"/>
                </a:lnTo>
                <a:lnTo>
                  <a:pt x="0" y="198"/>
                </a:lnTo>
                <a:lnTo>
                  <a:pt x="0" y="210"/>
                </a:lnTo>
                <a:lnTo>
                  <a:pt x="4" y="222"/>
                </a:lnTo>
                <a:lnTo>
                  <a:pt x="10" y="232"/>
                </a:lnTo>
                <a:lnTo>
                  <a:pt x="16" y="240"/>
                </a:lnTo>
                <a:lnTo>
                  <a:pt x="26" y="248"/>
                </a:lnTo>
                <a:lnTo>
                  <a:pt x="36" y="254"/>
                </a:lnTo>
                <a:lnTo>
                  <a:pt x="46" y="256"/>
                </a:lnTo>
                <a:lnTo>
                  <a:pt x="58" y="258"/>
                </a:lnTo>
                <a:lnTo>
                  <a:pt x="58" y="258"/>
                </a:lnTo>
                <a:lnTo>
                  <a:pt x="72" y="256"/>
                </a:lnTo>
                <a:lnTo>
                  <a:pt x="86" y="254"/>
                </a:lnTo>
                <a:lnTo>
                  <a:pt x="86" y="396"/>
                </a:lnTo>
                <a:lnTo>
                  <a:pt x="232" y="396"/>
                </a:lnTo>
                <a:lnTo>
                  <a:pt x="232" y="396"/>
                </a:lnTo>
                <a:lnTo>
                  <a:pt x="226" y="378"/>
                </a:lnTo>
                <a:lnTo>
                  <a:pt x="226" y="362"/>
                </a:lnTo>
                <a:lnTo>
                  <a:pt x="226" y="362"/>
                </a:lnTo>
                <a:lnTo>
                  <a:pt x="226" y="350"/>
                </a:lnTo>
                <a:lnTo>
                  <a:pt x="230" y="338"/>
                </a:lnTo>
                <a:lnTo>
                  <a:pt x="236" y="328"/>
                </a:lnTo>
                <a:lnTo>
                  <a:pt x="242" y="320"/>
                </a:lnTo>
                <a:lnTo>
                  <a:pt x="252" y="312"/>
                </a:lnTo>
                <a:lnTo>
                  <a:pt x="262" y="306"/>
                </a:lnTo>
                <a:lnTo>
                  <a:pt x="272" y="302"/>
                </a:lnTo>
                <a:lnTo>
                  <a:pt x="284" y="302"/>
                </a:lnTo>
                <a:lnTo>
                  <a:pt x="284" y="302"/>
                </a:lnTo>
                <a:lnTo>
                  <a:pt x="296" y="302"/>
                </a:lnTo>
                <a:lnTo>
                  <a:pt x="308" y="306"/>
                </a:lnTo>
                <a:lnTo>
                  <a:pt x="318" y="312"/>
                </a:lnTo>
                <a:lnTo>
                  <a:pt x="326" y="320"/>
                </a:lnTo>
                <a:lnTo>
                  <a:pt x="334" y="328"/>
                </a:lnTo>
                <a:lnTo>
                  <a:pt x="340" y="338"/>
                </a:lnTo>
                <a:lnTo>
                  <a:pt x="342" y="350"/>
                </a:lnTo>
                <a:lnTo>
                  <a:pt x="344" y="362"/>
                </a:lnTo>
                <a:lnTo>
                  <a:pt x="344" y="362"/>
                </a:lnTo>
                <a:lnTo>
                  <a:pt x="342" y="378"/>
                </a:lnTo>
                <a:lnTo>
                  <a:pt x="338" y="396"/>
                </a:lnTo>
                <a:lnTo>
                  <a:pt x="482" y="396"/>
                </a:lnTo>
                <a:lnTo>
                  <a:pt x="482" y="252"/>
                </a:lnTo>
                <a:lnTo>
                  <a:pt x="482" y="252"/>
                </a:lnTo>
                <a:lnTo>
                  <a:pt x="464" y="256"/>
                </a:lnTo>
                <a:lnTo>
                  <a:pt x="448" y="258"/>
                </a:lnTo>
                <a:lnTo>
                  <a:pt x="448" y="258"/>
                </a:lnTo>
                <a:lnTo>
                  <a:pt x="436" y="256"/>
                </a:lnTo>
                <a:lnTo>
                  <a:pt x="424" y="254"/>
                </a:lnTo>
                <a:lnTo>
                  <a:pt x="414" y="248"/>
                </a:lnTo>
                <a:lnTo>
                  <a:pt x="406" y="240"/>
                </a:lnTo>
                <a:lnTo>
                  <a:pt x="398" y="232"/>
                </a:lnTo>
                <a:lnTo>
                  <a:pt x="392" y="222"/>
                </a:lnTo>
                <a:lnTo>
                  <a:pt x="388" y="210"/>
                </a:lnTo>
                <a:lnTo>
                  <a:pt x="388" y="198"/>
                </a:lnTo>
                <a:lnTo>
                  <a:pt x="388" y="198"/>
                </a:lnTo>
                <a:lnTo>
                  <a:pt x="388" y="186"/>
                </a:lnTo>
                <a:lnTo>
                  <a:pt x="392" y="176"/>
                </a:lnTo>
                <a:lnTo>
                  <a:pt x="398" y="166"/>
                </a:lnTo>
                <a:lnTo>
                  <a:pt x="406" y="156"/>
                </a:lnTo>
                <a:lnTo>
                  <a:pt x="414" y="150"/>
                </a:lnTo>
                <a:lnTo>
                  <a:pt x="424" y="144"/>
                </a:lnTo>
                <a:lnTo>
                  <a:pt x="436" y="140"/>
                </a:lnTo>
                <a:lnTo>
                  <a:pt x="448" y="140"/>
                </a:lnTo>
                <a:lnTo>
                  <a:pt x="448" y="140"/>
                </a:lnTo>
                <a:lnTo>
                  <a:pt x="464" y="140"/>
                </a:lnTo>
                <a:lnTo>
                  <a:pt x="482" y="146"/>
                </a:lnTo>
                <a:lnTo>
                  <a:pt x="482" y="0"/>
                </a:lnTo>
                <a:lnTo>
                  <a:pt x="338" y="0"/>
                </a:lnTo>
                <a:lnTo>
                  <a:pt x="338" y="0"/>
                </a:lnTo>
                <a:lnTo>
                  <a:pt x="342" y="20"/>
                </a:lnTo>
                <a:lnTo>
                  <a:pt x="344" y="36"/>
                </a:lnTo>
                <a:lnTo>
                  <a:pt x="344" y="36"/>
                </a:lnTo>
                <a:lnTo>
                  <a:pt x="342" y="48"/>
                </a:lnTo>
                <a:lnTo>
                  <a:pt x="340" y="60"/>
                </a:lnTo>
                <a:lnTo>
                  <a:pt x="334" y="70"/>
                </a:lnTo>
                <a:lnTo>
                  <a:pt x="326" y="78"/>
                </a:lnTo>
                <a:lnTo>
                  <a:pt x="318" y="86"/>
                </a:lnTo>
                <a:lnTo>
                  <a:pt x="308" y="90"/>
                </a:lnTo>
                <a:lnTo>
                  <a:pt x="296" y="94"/>
                </a:lnTo>
                <a:lnTo>
                  <a:pt x="284" y="96"/>
                </a:lnTo>
                <a:lnTo>
                  <a:pt x="284" y="96"/>
                </a:lnTo>
                <a:lnTo>
                  <a:pt x="272" y="94"/>
                </a:lnTo>
                <a:lnTo>
                  <a:pt x="262" y="90"/>
                </a:lnTo>
                <a:lnTo>
                  <a:pt x="252" y="86"/>
                </a:lnTo>
                <a:lnTo>
                  <a:pt x="242" y="78"/>
                </a:lnTo>
                <a:lnTo>
                  <a:pt x="236" y="70"/>
                </a:lnTo>
                <a:lnTo>
                  <a:pt x="230" y="60"/>
                </a:lnTo>
                <a:lnTo>
                  <a:pt x="226" y="48"/>
                </a:lnTo>
                <a:lnTo>
                  <a:pt x="226" y="36"/>
                </a:lnTo>
                <a:lnTo>
                  <a:pt x="226" y="36"/>
                </a:lnTo>
                <a:lnTo>
                  <a:pt x="226" y="20"/>
                </a:lnTo>
                <a:lnTo>
                  <a:pt x="232" y="0"/>
                </a:lnTo>
                <a:lnTo>
                  <a:pt x="86" y="0"/>
                </a:lnTo>
                <a:close/>
              </a:path>
            </a:pathLst>
          </a:custGeom>
          <a:solidFill>
            <a:srgbClr val="FF0000"/>
          </a:solidFill>
          <a:ln w="38100">
            <a:solidFill>
              <a:srgbClr val="000000"/>
            </a:solidFill>
            <a:prstDash val="solid"/>
            <a:round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58" name="Freeform 16"/>
          <p:cNvSpPr>
            <a:spLocks/>
          </p:cNvSpPr>
          <p:nvPr/>
        </p:nvSpPr>
        <p:spPr bwMode="auto">
          <a:xfrm>
            <a:off x="5630689" y="3505957"/>
            <a:ext cx="1025413" cy="842455"/>
          </a:xfrm>
          <a:custGeom>
            <a:avLst/>
            <a:gdLst>
              <a:gd name="T0" fmla="*/ 86 w 482"/>
              <a:gd name="T1" fmla="*/ 144 h 396"/>
              <a:gd name="T2" fmla="*/ 72 w 482"/>
              <a:gd name="T3" fmla="*/ 140 h 396"/>
              <a:gd name="T4" fmla="*/ 58 w 482"/>
              <a:gd name="T5" fmla="*/ 140 h 396"/>
              <a:gd name="T6" fmla="*/ 36 w 482"/>
              <a:gd name="T7" fmla="*/ 144 h 396"/>
              <a:gd name="T8" fmla="*/ 16 w 482"/>
              <a:gd name="T9" fmla="*/ 156 h 396"/>
              <a:gd name="T10" fmla="*/ 4 w 482"/>
              <a:gd name="T11" fmla="*/ 176 h 396"/>
              <a:gd name="T12" fmla="*/ 0 w 482"/>
              <a:gd name="T13" fmla="*/ 198 h 396"/>
              <a:gd name="T14" fmla="*/ 0 w 482"/>
              <a:gd name="T15" fmla="*/ 210 h 396"/>
              <a:gd name="T16" fmla="*/ 10 w 482"/>
              <a:gd name="T17" fmla="*/ 232 h 396"/>
              <a:gd name="T18" fmla="*/ 26 w 482"/>
              <a:gd name="T19" fmla="*/ 248 h 396"/>
              <a:gd name="T20" fmla="*/ 46 w 482"/>
              <a:gd name="T21" fmla="*/ 256 h 396"/>
              <a:gd name="T22" fmla="*/ 58 w 482"/>
              <a:gd name="T23" fmla="*/ 258 h 396"/>
              <a:gd name="T24" fmla="*/ 86 w 482"/>
              <a:gd name="T25" fmla="*/ 254 h 396"/>
              <a:gd name="T26" fmla="*/ 232 w 482"/>
              <a:gd name="T27" fmla="*/ 396 h 396"/>
              <a:gd name="T28" fmla="*/ 226 w 482"/>
              <a:gd name="T29" fmla="*/ 378 h 396"/>
              <a:gd name="T30" fmla="*/ 226 w 482"/>
              <a:gd name="T31" fmla="*/ 362 h 396"/>
              <a:gd name="T32" fmla="*/ 230 w 482"/>
              <a:gd name="T33" fmla="*/ 338 h 396"/>
              <a:gd name="T34" fmla="*/ 242 w 482"/>
              <a:gd name="T35" fmla="*/ 320 h 396"/>
              <a:gd name="T36" fmla="*/ 262 w 482"/>
              <a:gd name="T37" fmla="*/ 306 h 396"/>
              <a:gd name="T38" fmla="*/ 284 w 482"/>
              <a:gd name="T39" fmla="*/ 302 h 396"/>
              <a:gd name="T40" fmla="*/ 296 w 482"/>
              <a:gd name="T41" fmla="*/ 302 h 396"/>
              <a:gd name="T42" fmla="*/ 318 w 482"/>
              <a:gd name="T43" fmla="*/ 312 h 396"/>
              <a:gd name="T44" fmla="*/ 334 w 482"/>
              <a:gd name="T45" fmla="*/ 328 h 396"/>
              <a:gd name="T46" fmla="*/ 342 w 482"/>
              <a:gd name="T47" fmla="*/ 350 h 396"/>
              <a:gd name="T48" fmla="*/ 344 w 482"/>
              <a:gd name="T49" fmla="*/ 362 h 396"/>
              <a:gd name="T50" fmla="*/ 338 w 482"/>
              <a:gd name="T51" fmla="*/ 396 h 396"/>
              <a:gd name="T52" fmla="*/ 482 w 482"/>
              <a:gd name="T53" fmla="*/ 252 h 396"/>
              <a:gd name="T54" fmla="*/ 464 w 482"/>
              <a:gd name="T55" fmla="*/ 256 h 396"/>
              <a:gd name="T56" fmla="*/ 448 w 482"/>
              <a:gd name="T57" fmla="*/ 258 h 396"/>
              <a:gd name="T58" fmla="*/ 424 w 482"/>
              <a:gd name="T59" fmla="*/ 254 h 396"/>
              <a:gd name="T60" fmla="*/ 406 w 482"/>
              <a:gd name="T61" fmla="*/ 240 h 396"/>
              <a:gd name="T62" fmla="*/ 392 w 482"/>
              <a:gd name="T63" fmla="*/ 222 h 396"/>
              <a:gd name="T64" fmla="*/ 388 w 482"/>
              <a:gd name="T65" fmla="*/ 198 h 396"/>
              <a:gd name="T66" fmla="*/ 388 w 482"/>
              <a:gd name="T67" fmla="*/ 186 h 396"/>
              <a:gd name="T68" fmla="*/ 398 w 482"/>
              <a:gd name="T69" fmla="*/ 166 h 396"/>
              <a:gd name="T70" fmla="*/ 414 w 482"/>
              <a:gd name="T71" fmla="*/ 150 h 396"/>
              <a:gd name="T72" fmla="*/ 436 w 482"/>
              <a:gd name="T73" fmla="*/ 140 h 396"/>
              <a:gd name="T74" fmla="*/ 448 w 482"/>
              <a:gd name="T75" fmla="*/ 140 h 396"/>
              <a:gd name="T76" fmla="*/ 482 w 482"/>
              <a:gd name="T77" fmla="*/ 146 h 396"/>
              <a:gd name="T78" fmla="*/ 338 w 482"/>
              <a:gd name="T79" fmla="*/ 0 h 396"/>
              <a:gd name="T80" fmla="*/ 342 w 482"/>
              <a:gd name="T81" fmla="*/ 20 h 396"/>
              <a:gd name="T82" fmla="*/ 344 w 482"/>
              <a:gd name="T83" fmla="*/ 36 h 396"/>
              <a:gd name="T84" fmla="*/ 340 w 482"/>
              <a:gd name="T85" fmla="*/ 60 h 396"/>
              <a:gd name="T86" fmla="*/ 326 w 482"/>
              <a:gd name="T87" fmla="*/ 78 h 396"/>
              <a:gd name="T88" fmla="*/ 308 w 482"/>
              <a:gd name="T89" fmla="*/ 90 h 396"/>
              <a:gd name="T90" fmla="*/ 284 w 482"/>
              <a:gd name="T91" fmla="*/ 96 h 396"/>
              <a:gd name="T92" fmla="*/ 272 w 482"/>
              <a:gd name="T93" fmla="*/ 94 h 396"/>
              <a:gd name="T94" fmla="*/ 252 w 482"/>
              <a:gd name="T95" fmla="*/ 86 h 396"/>
              <a:gd name="T96" fmla="*/ 236 w 482"/>
              <a:gd name="T97" fmla="*/ 70 h 396"/>
              <a:gd name="T98" fmla="*/ 226 w 482"/>
              <a:gd name="T99" fmla="*/ 48 h 396"/>
              <a:gd name="T100" fmla="*/ 226 w 482"/>
              <a:gd name="T101" fmla="*/ 36 h 396"/>
              <a:gd name="T102" fmla="*/ 232 w 482"/>
              <a:gd name="T103" fmla="*/ 0 h 3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482" h="396">
                <a:moveTo>
                  <a:pt x="86" y="0"/>
                </a:moveTo>
                <a:lnTo>
                  <a:pt x="86" y="144"/>
                </a:lnTo>
                <a:lnTo>
                  <a:pt x="86" y="144"/>
                </a:lnTo>
                <a:lnTo>
                  <a:pt x="72" y="140"/>
                </a:lnTo>
                <a:lnTo>
                  <a:pt x="58" y="140"/>
                </a:lnTo>
                <a:lnTo>
                  <a:pt x="58" y="140"/>
                </a:lnTo>
                <a:lnTo>
                  <a:pt x="46" y="140"/>
                </a:lnTo>
                <a:lnTo>
                  <a:pt x="36" y="144"/>
                </a:lnTo>
                <a:lnTo>
                  <a:pt x="26" y="150"/>
                </a:lnTo>
                <a:lnTo>
                  <a:pt x="16" y="156"/>
                </a:lnTo>
                <a:lnTo>
                  <a:pt x="10" y="166"/>
                </a:lnTo>
                <a:lnTo>
                  <a:pt x="4" y="176"/>
                </a:lnTo>
                <a:lnTo>
                  <a:pt x="0" y="186"/>
                </a:lnTo>
                <a:lnTo>
                  <a:pt x="0" y="198"/>
                </a:lnTo>
                <a:lnTo>
                  <a:pt x="0" y="198"/>
                </a:lnTo>
                <a:lnTo>
                  <a:pt x="0" y="210"/>
                </a:lnTo>
                <a:lnTo>
                  <a:pt x="4" y="222"/>
                </a:lnTo>
                <a:lnTo>
                  <a:pt x="10" y="232"/>
                </a:lnTo>
                <a:lnTo>
                  <a:pt x="16" y="240"/>
                </a:lnTo>
                <a:lnTo>
                  <a:pt x="26" y="248"/>
                </a:lnTo>
                <a:lnTo>
                  <a:pt x="36" y="254"/>
                </a:lnTo>
                <a:lnTo>
                  <a:pt x="46" y="256"/>
                </a:lnTo>
                <a:lnTo>
                  <a:pt x="58" y="258"/>
                </a:lnTo>
                <a:lnTo>
                  <a:pt x="58" y="258"/>
                </a:lnTo>
                <a:lnTo>
                  <a:pt x="72" y="256"/>
                </a:lnTo>
                <a:lnTo>
                  <a:pt x="86" y="254"/>
                </a:lnTo>
                <a:lnTo>
                  <a:pt x="86" y="396"/>
                </a:lnTo>
                <a:lnTo>
                  <a:pt x="232" y="396"/>
                </a:lnTo>
                <a:lnTo>
                  <a:pt x="232" y="396"/>
                </a:lnTo>
                <a:lnTo>
                  <a:pt x="226" y="378"/>
                </a:lnTo>
                <a:lnTo>
                  <a:pt x="226" y="362"/>
                </a:lnTo>
                <a:lnTo>
                  <a:pt x="226" y="362"/>
                </a:lnTo>
                <a:lnTo>
                  <a:pt x="226" y="350"/>
                </a:lnTo>
                <a:lnTo>
                  <a:pt x="230" y="338"/>
                </a:lnTo>
                <a:lnTo>
                  <a:pt x="236" y="328"/>
                </a:lnTo>
                <a:lnTo>
                  <a:pt x="242" y="320"/>
                </a:lnTo>
                <a:lnTo>
                  <a:pt x="252" y="312"/>
                </a:lnTo>
                <a:lnTo>
                  <a:pt x="262" y="306"/>
                </a:lnTo>
                <a:lnTo>
                  <a:pt x="272" y="302"/>
                </a:lnTo>
                <a:lnTo>
                  <a:pt x="284" y="302"/>
                </a:lnTo>
                <a:lnTo>
                  <a:pt x="284" y="302"/>
                </a:lnTo>
                <a:lnTo>
                  <a:pt x="296" y="302"/>
                </a:lnTo>
                <a:lnTo>
                  <a:pt x="308" y="306"/>
                </a:lnTo>
                <a:lnTo>
                  <a:pt x="318" y="312"/>
                </a:lnTo>
                <a:lnTo>
                  <a:pt x="326" y="320"/>
                </a:lnTo>
                <a:lnTo>
                  <a:pt x="334" y="328"/>
                </a:lnTo>
                <a:lnTo>
                  <a:pt x="340" y="338"/>
                </a:lnTo>
                <a:lnTo>
                  <a:pt x="342" y="350"/>
                </a:lnTo>
                <a:lnTo>
                  <a:pt x="344" y="362"/>
                </a:lnTo>
                <a:lnTo>
                  <a:pt x="344" y="362"/>
                </a:lnTo>
                <a:lnTo>
                  <a:pt x="342" y="378"/>
                </a:lnTo>
                <a:lnTo>
                  <a:pt x="338" y="396"/>
                </a:lnTo>
                <a:lnTo>
                  <a:pt x="482" y="396"/>
                </a:lnTo>
                <a:lnTo>
                  <a:pt x="482" y="252"/>
                </a:lnTo>
                <a:lnTo>
                  <a:pt x="482" y="252"/>
                </a:lnTo>
                <a:lnTo>
                  <a:pt x="464" y="256"/>
                </a:lnTo>
                <a:lnTo>
                  <a:pt x="448" y="258"/>
                </a:lnTo>
                <a:lnTo>
                  <a:pt x="448" y="258"/>
                </a:lnTo>
                <a:lnTo>
                  <a:pt x="436" y="256"/>
                </a:lnTo>
                <a:lnTo>
                  <a:pt x="424" y="254"/>
                </a:lnTo>
                <a:lnTo>
                  <a:pt x="414" y="248"/>
                </a:lnTo>
                <a:lnTo>
                  <a:pt x="406" y="240"/>
                </a:lnTo>
                <a:lnTo>
                  <a:pt x="398" y="232"/>
                </a:lnTo>
                <a:lnTo>
                  <a:pt x="392" y="222"/>
                </a:lnTo>
                <a:lnTo>
                  <a:pt x="388" y="210"/>
                </a:lnTo>
                <a:lnTo>
                  <a:pt x="388" y="198"/>
                </a:lnTo>
                <a:lnTo>
                  <a:pt x="388" y="198"/>
                </a:lnTo>
                <a:lnTo>
                  <a:pt x="388" y="186"/>
                </a:lnTo>
                <a:lnTo>
                  <a:pt x="392" y="176"/>
                </a:lnTo>
                <a:lnTo>
                  <a:pt x="398" y="166"/>
                </a:lnTo>
                <a:lnTo>
                  <a:pt x="406" y="156"/>
                </a:lnTo>
                <a:lnTo>
                  <a:pt x="414" y="150"/>
                </a:lnTo>
                <a:lnTo>
                  <a:pt x="424" y="144"/>
                </a:lnTo>
                <a:lnTo>
                  <a:pt x="436" y="140"/>
                </a:lnTo>
                <a:lnTo>
                  <a:pt x="448" y="140"/>
                </a:lnTo>
                <a:lnTo>
                  <a:pt x="448" y="140"/>
                </a:lnTo>
                <a:lnTo>
                  <a:pt x="464" y="140"/>
                </a:lnTo>
                <a:lnTo>
                  <a:pt x="482" y="146"/>
                </a:lnTo>
                <a:lnTo>
                  <a:pt x="482" y="0"/>
                </a:lnTo>
                <a:lnTo>
                  <a:pt x="338" y="0"/>
                </a:lnTo>
                <a:lnTo>
                  <a:pt x="338" y="0"/>
                </a:lnTo>
                <a:lnTo>
                  <a:pt x="342" y="20"/>
                </a:lnTo>
                <a:lnTo>
                  <a:pt x="344" y="36"/>
                </a:lnTo>
                <a:lnTo>
                  <a:pt x="344" y="36"/>
                </a:lnTo>
                <a:lnTo>
                  <a:pt x="342" y="48"/>
                </a:lnTo>
                <a:lnTo>
                  <a:pt x="340" y="60"/>
                </a:lnTo>
                <a:lnTo>
                  <a:pt x="334" y="70"/>
                </a:lnTo>
                <a:lnTo>
                  <a:pt x="326" y="78"/>
                </a:lnTo>
                <a:lnTo>
                  <a:pt x="318" y="86"/>
                </a:lnTo>
                <a:lnTo>
                  <a:pt x="308" y="90"/>
                </a:lnTo>
                <a:lnTo>
                  <a:pt x="296" y="94"/>
                </a:lnTo>
                <a:lnTo>
                  <a:pt x="284" y="96"/>
                </a:lnTo>
                <a:lnTo>
                  <a:pt x="284" y="96"/>
                </a:lnTo>
                <a:lnTo>
                  <a:pt x="272" y="94"/>
                </a:lnTo>
                <a:lnTo>
                  <a:pt x="262" y="90"/>
                </a:lnTo>
                <a:lnTo>
                  <a:pt x="252" y="86"/>
                </a:lnTo>
                <a:lnTo>
                  <a:pt x="242" y="78"/>
                </a:lnTo>
                <a:lnTo>
                  <a:pt x="236" y="70"/>
                </a:lnTo>
                <a:lnTo>
                  <a:pt x="230" y="60"/>
                </a:lnTo>
                <a:lnTo>
                  <a:pt x="226" y="48"/>
                </a:lnTo>
                <a:lnTo>
                  <a:pt x="226" y="36"/>
                </a:lnTo>
                <a:lnTo>
                  <a:pt x="226" y="36"/>
                </a:lnTo>
                <a:lnTo>
                  <a:pt x="226" y="20"/>
                </a:lnTo>
                <a:lnTo>
                  <a:pt x="232" y="0"/>
                </a:lnTo>
                <a:lnTo>
                  <a:pt x="86" y="0"/>
                </a:lnTo>
                <a:close/>
              </a:path>
            </a:pathLst>
          </a:custGeom>
          <a:solidFill>
            <a:srgbClr val="C00000"/>
          </a:solidFill>
          <a:ln w="38100">
            <a:solidFill>
              <a:srgbClr val="000000"/>
            </a:solidFill>
            <a:prstDash val="solid"/>
            <a:round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59" name="Freeform 15"/>
          <p:cNvSpPr>
            <a:spLocks/>
          </p:cNvSpPr>
          <p:nvPr/>
        </p:nvSpPr>
        <p:spPr bwMode="auto">
          <a:xfrm>
            <a:off x="6468890" y="3335236"/>
            <a:ext cx="1212625" cy="1212625"/>
          </a:xfrm>
          <a:custGeom>
            <a:avLst/>
            <a:gdLst>
              <a:gd name="T0" fmla="*/ 86 w 570"/>
              <a:gd name="T1" fmla="*/ 230 h 570"/>
              <a:gd name="T2" fmla="*/ 72 w 570"/>
              <a:gd name="T3" fmla="*/ 226 h 570"/>
              <a:gd name="T4" fmla="*/ 58 w 570"/>
              <a:gd name="T5" fmla="*/ 226 h 570"/>
              <a:gd name="T6" fmla="*/ 36 w 570"/>
              <a:gd name="T7" fmla="*/ 230 h 570"/>
              <a:gd name="T8" fmla="*/ 16 w 570"/>
              <a:gd name="T9" fmla="*/ 244 h 570"/>
              <a:gd name="T10" fmla="*/ 4 w 570"/>
              <a:gd name="T11" fmla="*/ 262 h 570"/>
              <a:gd name="T12" fmla="*/ 0 w 570"/>
              <a:gd name="T13" fmla="*/ 284 h 570"/>
              <a:gd name="T14" fmla="*/ 0 w 570"/>
              <a:gd name="T15" fmla="*/ 296 h 570"/>
              <a:gd name="T16" fmla="*/ 10 w 570"/>
              <a:gd name="T17" fmla="*/ 318 h 570"/>
              <a:gd name="T18" fmla="*/ 26 w 570"/>
              <a:gd name="T19" fmla="*/ 334 h 570"/>
              <a:gd name="T20" fmla="*/ 48 w 570"/>
              <a:gd name="T21" fmla="*/ 344 h 570"/>
              <a:gd name="T22" fmla="*/ 58 w 570"/>
              <a:gd name="T23" fmla="*/ 344 h 570"/>
              <a:gd name="T24" fmla="*/ 86 w 570"/>
              <a:gd name="T25" fmla="*/ 340 h 570"/>
              <a:gd name="T26" fmla="*/ 230 w 570"/>
              <a:gd name="T27" fmla="*/ 484 h 570"/>
              <a:gd name="T28" fmla="*/ 226 w 570"/>
              <a:gd name="T29" fmla="*/ 498 h 570"/>
              <a:gd name="T30" fmla="*/ 226 w 570"/>
              <a:gd name="T31" fmla="*/ 510 h 570"/>
              <a:gd name="T32" fmla="*/ 230 w 570"/>
              <a:gd name="T33" fmla="*/ 534 h 570"/>
              <a:gd name="T34" fmla="*/ 242 w 570"/>
              <a:gd name="T35" fmla="*/ 552 h 570"/>
              <a:gd name="T36" fmla="*/ 262 w 570"/>
              <a:gd name="T37" fmla="*/ 566 h 570"/>
              <a:gd name="T38" fmla="*/ 284 w 570"/>
              <a:gd name="T39" fmla="*/ 570 h 570"/>
              <a:gd name="T40" fmla="*/ 296 w 570"/>
              <a:gd name="T41" fmla="*/ 570 h 570"/>
              <a:gd name="T42" fmla="*/ 318 w 570"/>
              <a:gd name="T43" fmla="*/ 560 h 570"/>
              <a:gd name="T44" fmla="*/ 334 w 570"/>
              <a:gd name="T45" fmla="*/ 544 h 570"/>
              <a:gd name="T46" fmla="*/ 344 w 570"/>
              <a:gd name="T47" fmla="*/ 522 h 570"/>
              <a:gd name="T48" fmla="*/ 344 w 570"/>
              <a:gd name="T49" fmla="*/ 510 h 570"/>
              <a:gd name="T50" fmla="*/ 340 w 570"/>
              <a:gd name="T51" fmla="*/ 484 h 570"/>
              <a:gd name="T52" fmla="*/ 482 w 570"/>
              <a:gd name="T53" fmla="*/ 340 h 570"/>
              <a:gd name="T54" fmla="*/ 498 w 570"/>
              <a:gd name="T55" fmla="*/ 344 h 570"/>
              <a:gd name="T56" fmla="*/ 510 w 570"/>
              <a:gd name="T57" fmla="*/ 344 h 570"/>
              <a:gd name="T58" fmla="*/ 534 w 570"/>
              <a:gd name="T59" fmla="*/ 340 h 570"/>
              <a:gd name="T60" fmla="*/ 552 w 570"/>
              <a:gd name="T61" fmla="*/ 326 h 570"/>
              <a:gd name="T62" fmla="*/ 566 w 570"/>
              <a:gd name="T63" fmla="*/ 308 h 570"/>
              <a:gd name="T64" fmla="*/ 570 w 570"/>
              <a:gd name="T65" fmla="*/ 284 h 570"/>
              <a:gd name="T66" fmla="*/ 568 w 570"/>
              <a:gd name="T67" fmla="*/ 274 h 570"/>
              <a:gd name="T68" fmla="*/ 560 w 570"/>
              <a:gd name="T69" fmla="*/ 252 h 570"/>
              <a:gd name="T70" fmla="*/ 544 w 570"/>
              <a:gd name="T71" fmla="*/ 236 h 570"/>
              <a:gd name="T72" fmla="*/ 522 w 570"/>
              <a:gd name="T73" fmla="*/ 226 h 570"/>
              <a:gd name="T74" fmla="*/ 510 w 570"/>
              <a:gd name="T75" fmla="*/ 226 h 570"/>
              <a:gd name="T76" fmla="*/ 482 w 570"/>
              <a:gd name="T77" fmla="*/ 230 h 570"/>
              <a:gd name="T78" fmla="*/ 340 w 570"/>
              <a:gd name="T79" fmla="*/ 86 h 570"/>
              <a:gd name="T80" fmla="*/ 344 w 570"/>
              <a:gd name="T81" fmla="*/ 72 h 570"/>
              <a:gd name="T82" fmla="*/ 344 w 570"/>
              <a:gd name="T83" fmla="*/ 60 h 570"/>
              <a:gd name="T84" fmla="*/ 340 w 570"/>
              <a:gd name="T85" fmla="*/ 36 h 570"/>
              <a:gd name="T86" fmla="*/ 326 w 570"/>
              <a:gd name="T87" fmla="*/ 18 h 570"/>
              <a:gd name="T88" fmla="*/ 308 w 570"/>
              <a:gd name="T89" fmla="*/ 4 h 570"/>
              <a:gd name="T90" fmla="*/ 284 w 570"/>
              <a:gd name="T91" fmla="*/ 0 h 570"/>
              <a:gd name="T92" fmla="*/ 272 w 570"/>
              <a:gd name="T93" fmla="*/ 0 h 570"/>
              <a:gd name="T94" fmla="*/ 252 w 570"/>
              <a:gd name="T95" fmla="*/ 10 h 570"/>
              <a:gd name="T96" fmla="*/ 236 w 570"/>
              <a:gd name="T97" fmla="*/ 26 h 570"/>
              <a:gd name="T98" fmla="*/ 226 w 570"/>
              <a:gd name="T99" fmla="*/ 48 h 570"/>
              <a:gd name="T100" fmla="*/ 226 w 570"/>
              <a:gd name="T101" fmla="*/ 60 h 570"/>
              <a:gd name="T102" fmla="*/ 230 w 570"/>
              <a:gd name="T103" fmla="*/ 86 h 5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570" h="570">
                <a:moveTo>
                  <a:pt x="86" y="86"/>
                </a:moveTo>
                <a:lnTo>
                  <a:pt x="86" y="230"/>
                </a:lnTo>
                <a:lnTo>
                  <a:pt x="86" y="230"/>
                </a:lnTo>
                <a:lnTo>
                  <a:pt x="72" y="226"/>
                </a:lnTo>
                <a:lnTo>
                  <a:pt x="58" y="226"/>
                </a:lnTo>
                <a:lnTo>
                  <a:pt x="58" y="226"/>
                </a:lnTo>
                <a:lnTo>
                  <a:pt x="48" y="226"/>
                </a:lnTo>
                <a:lnTo>
                  <a:pt x="36" y="230"/>
                </a:lnTo>
                <a:lnTo>
                  <a:pt x="26" y="236"/>
                </a:lnTo>
                <a:lnTo>
                  <a:pt x="16" y="244"/>
                </a:lnTo>
                <a:lnTo>
                  <a:pt x="10" y="252"/>
                </a:lnTo>
                <a:lnTo>
                  <a:pt x="4" y="262"/>
                </a:lnTo>
                <a:lnTo>
                  <a:pt x="0" y="274"/>
                </a:lnTo>
                <a:lnTo>
                  <a:pt x="0" y="284"/>
                </a:lnTo>
                <a:lnTo>
                  <a:pt x="0" y="284"/>
                </a:lnTo>
                <a:lnTo>
                  <a:pt x="0" y="296"/>
                </a:lnTo>
                <a:lnTo>
                  <a:pt x="4" y="308"/>
                </a:lnTo>
                <a:lnTo>
                  <a:pt x="10" y="318"/>
                </a:lnTo>
                <a:lnTo>
                  <a:pt x="16" y="326"/>
                </a:lnTo>
                <a:lnTo>
                  <a:pt x="26" y="334"/>
                </a:lnTo>
                <a:lnTo>
                  <a:pt x="36" y="340"/>
                </a:lnTo>
                <a:lnTo>
                  <a:pt x="48" y="344"/>
                </a:lnTo>
                <a:lnTo>
                  <a:pt x="58" y="344"/>
                </a:lnTo>
                <a:lnTo>
                  <a:pt x="58" y="344"/>
                </a:lnTo>
                <a:lnTo>
                  <a:pt x="72" y="344"/>
                </a:lnTo>
                <a:lnTo>
                  <a:pt x="86" y="340"/>
                </a:lnTo>
                <a:lnTo>
                  <a:pt x="86" y="484"/>
                </a:lnTo>
                <a:lnTo>
                  <a:pt x="230" y="484"/>
                </a:lnTo>
                <a:lnTo>
                  <a:pt x="230" y="484"/>
                </a:lnTo>
                <a:lnTo>
                  <a:pt x="226" y="498"/>
                </a:lnTo>
                <a:lnTo>
                  <a:pt x="226" y="510"/>
                </a:lnTo>
                <a:lnTo>
                  <a:pt x="226" y="510"/>
                </a:lnTo>
                <a:lnTo>
                  <a:pt x="226" y="522"/>
                </a:lnTo>
                <a:lnTo>
                  <a:pt x="230" y="534"/>
                </a:lnTo>
                <a:lnTo>
                  <a:pt x="236" y="544"/>
                </a:lnTo>
                <a:lnTo>
                  <a:pt x="242" y="552"/>
                </a:lnTo>
                <a:lnTo>
                  <a:pt x="252" y="560"/>
                </a:lnTo>
                <a:lnTo>
                  <a:pt x="262" y="566"/>
                </a:lnTo>
                <a:lnTo>
                  <a:pt x="272" y="570"/>
                </a:lnTo>
                <a:lnTo>
                  <a:pt x="284" y="570"/>
                </a:lnTo>
                <a:lnTo>
                  <a:pt x="284" y="570"/>
                </a:lnTo>
                <a:lnTo>
                  <a:pt x="296" y="570"/>
                </a:lnTo>
                <a:lnTo>
                  <a:pt x="308" y="566"/>
                </a:lnTo>
                <a:lnTo>
                  <a:pt x="318" y="560"/>
                </a:lnTo>
                <a:lnTo>
                  <a:pt x="326" y="552"/>
                </a:lnTo>
                <a:lnTo>
                  <a:pt x="334" y="544"/>
                </a:lnTo>
                <a:lnTo>
                  <a:pt x="340" y="534"/>
                </a:lnTo>
                <a:lnTo>
                  <a:pt x="344" y="522"/>
                </a:lnTo>
                <a:lnTo>
                  <a:pt x="344" y="510"/>
                </a:lnTo>
                <a:lnTo>
                  <a:pt x="344" y="510"/>
                </a:lnTo>
                <a:lnTo>
                  <a:pt x="344" y="498"/>
                </a:lnTo>
                <a:lnTo>
                  <a:pt x="340" y="484"/>
                </a:lnTo>
                <a:lnTo>
                  <a:pt x="482" y="484"/>
                </a:lnTo>
                <a:lnTo>
                  <a:pt x="482" y="340"/>
                </a:lnTo>
                <a:lnTo>
                  <a:pt x="482" y="340"/>
                </a:lnTo>
                <a:lnTo>
                  <a:pt x="498" y="344"/>
                </a:lnTo>
                <a:lnTo>
                  <a:pt x="510" y="344"/>
                </a:lnTo>
                <a:lnTo>
                  <a:pt x="510" y="344"/>
                </a:lnTo>
                <a:lnTo>
                  <a:pt x="522" y="344"/>
                </a:lnTo>
                <a:lnTo>
                  <a:pt x="534" y="340"/>
                </a:lnTo>
                <a:lnTo>
                  <a:pt x="544" y="334"/>
                </a:lnTo>
                <a:lnTo>
                  <a:pt x="552" y="326"/>
                </a:lnTo>
                <a:lnTo>
                  <a:pt x="560" y="318"/>
                </a:lnTo>
                <a:lnTo>
                  <a:pt x="566" y="308"/>
                </a:lnTo>
                <a:lnTo>
                  <a:pt x="568" y="296"/>
                </a:lnTo>
                <a:lnTo>
                  <a:pt x="570" y="284"/>
                </a:lnTo>
                <a:lnTo>
                  <a:pt x="570" y="284"/>
                </a:lnTo>
                <a:lnTo>
                  <a:pt x="568" y="274"/>
                </a:lnTo>
                <a:lnTo>
                  <a:pt x="566" y="262"/>
                </a:lnTo>
                <a:lnTo>
                  <a:pt x="560" y="252"/>
                </a:lnTo>
                <a:lnTo>
                  <a:pt x="552" y="244"/>
                </a:lnTo>
                <a:lnTo>
                  <a:pt x="544" y="236"/>
                </a:lnTo>
                <a:lnTo>
                  <a:pt x="534" y="230"/>
                </a:lnTo>
                <a:lnTo>
                  <a:pt x="522" y="226"/>
                </a:lnTo>
                <a:lnTo>
                  <a:pt x="510" y="226"/>
                </a:lnTo>
                <a:lnTo>
                  <a:pt x="510" y="226"/>
                </a:lnTo>
                <a:lnTo>
                  <a:pt x="498" y="226"/>
                </a:lnTo>
                <a:lnTo>
                  <a:pt x="482" y="230"/>
                </a:lnTo>
                <a:lnTo>
                  <a:pt x="482" y="86"/>
                </a:lnTo>
                <a:lnTo>
                  <a:pt x="340" y="86"/>
                </a:lnTo>
                <a:lnTo>
                  <a:pt x="340" y="86"/>
                </a:lnTo>
                <a:lnTo>
                  <a:pt x="344" y="72"/>
                </a:lnTo>
                <a:lnTo>
                  <a:pt x="344" y="60"/>
                </a:lnTo>
                <a:lnTo>
                  <a:pt x="344" y="60"/>
                </a:lnTo>
                <a:lnTo>
                  <a:pt x="344" y="48"/>
                </a:lnTo>
                <a:lnTo>
                  <a:pt x="340" y="36"/>
                </a:lnTo>
                <a:lnTo>
                  <a:pt x="334" y="26"/>
                </a:lnTo>
                <a:lnTo>
                  <a:pt x="326" y="18"/>
                </a:lnTo>
                <a:lnTo>
                  <a:pt x="318" y="10"/>
                </a:lnTo>
                <a:lnTo>
                  <a:pt x="308" y="4"/>
                </a:lnTo>
                <a:lnTo>
                  <a:pt x="296" y="0"/>
                </a:lnTo>
                <a:lnTo>
                  <a:pt x="284" y="0"/>
                </a:lnTo>
                <a:lnTo>
                  <a:pt x="284" y="0"/>
                </a:lnTo>
                <a:lnTo>
                  <a:pt x="272" y="0"/>
                </a:lnTo>
                <a:lnTo>
                  <a:pt x="262" y="4"/>
                </a:lnTo>
                <a:lnTo>
                  <a:pt x="252" y="10"/>
                </a:lnTo>
                <a:lnTo>
                  <a:pt x="242" y="18"/>
                </a:lnTo>
                <a:lnTo>
                  <a:pt x="236" y="26"/>
                </a:lnTo>
                <a:lnTo>
                  <a:pt x="230" y="36"/>
                </a:lnTo>
                <a:lnTo>
                  <a:pt x="226" y="48"/>
                </a:lnTo>
                <a:lnTo>
                  <a:pt x="226" y="60"/>
                </a:lnTo>
                <a:lnTo>
                  <a:pt x="226" y="60"/>
                </a:lnTo>
                <a:lnTo>
                  <a:pt x="226" y="72"/>
                </a:lnTo>
                <a:lnTo>
                  <a:pt x="230" y="86"/>
                </a:lnTo>
                <a:lnTo>
                  <a:pt x="86" y="86"/>
                </a:lnTo>
                <a:close/>
              </a:path>
            </a:pathLst>
          </a:custGeom>
          <a:solidFill>
            <a:srgbClr val="C00000"/>
          </a:solidFill>
          <a:ln w="38100">
            <a:solidFill>
              <a:srgbClr val="000000"/>
            </a:solidFill>
            <a:prstDash val="solid"/>
            <a:round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60" name="Freeform 15"/>
          <p:cNvSpPr>
            <a:spLocks/>
          </p:cNvSpPr>
          <p:nvPr/>
        </p:nvSpPr>
        <p:spPr bwMode="auto">
          <a:xfrm>
            <a:off x="3101192" y="2469122"/>
            <a:ext cx="1212625" cy="1212625"/>
          </a:xfrm>
          <a:custGeom>
            <a:avLst/>
            <a:gdLst>
              <a:gd name="T0" fmla="*/ 86 w 570"/>
              <a:gd name="T1" fmla="*/ 230 h 570"/>
              <a:gd name="T2" fmla="*/ 72 w 570"/>
              <a:gd name="T3" fmla="*/ 226 h 570"/>
              <a:gd name="T4" fmla="*/ 58 w 570"/>
              <a:gd name="T5" fmla="*/ 226 h 570"/>
              <a:gd name="T6" fmla="*/ 36 w 570"/>
              <a:gd name="T7" fmla="*/ 230 h 570"/>
              <a:gd name="T8" fmla="*/ 16 w 570"/>
              <a:gd name="T9" fmla="*/ 244 h 570"/>
              <a:gd name="T10" fmla="*/ 4 w 570"/>
              <a:gd name="T11" fmla="*/ 262 h 570"/>
              <a:gd name="T12" fmla="*/ 0 w 570"/>
              <a:gd name="T13" fmla="*/ 284 h 570"/>
              <a:gd name="T14" fmla="*/ 0 w 570"/>
              <a:gd name="T15" fmla="*/ 296 h 570"/>
              <a:gd name="T16" fmla="*/ 10 w 570"/>
              <a:gd name="T17" fmla="*/ 318 h 570"/>
              <a:gd name="T18" fmla="*/ 26 w 570"/>
              <a:gd name="T19" fmla="*/ 334 h 570"/>
              <a:gd name="T20" fmla="*/ 48 w 570"/>
              <a:gd name="T21" fmla="*/ 344 h 570"/>
              <a:gd name="T22" fmla="*/ 58 w 570"/>
              <a:gd name="T23" fmla="*/ 344 h 570"/>
              <a:gd name="T24" fmla="*/ 86 w 570"/>
              <a:gd name="T25" fmla="*/ 340 h 570"/>
              <a:gd name="T26" fmla="*/ 230 w 570"/>
              <a:gd name="T27" fmla="*/ 484 h 570"/>
              <a:gd name="T28" fmla="*/ 226 w 570"/>
              <a:gd name="T29" fmla="*/ 498 h 570"/>
              <a:gd name="T30" fmla="*/ 226 w 570"/>
              <a:gd name="T31" fmla="*/ 510 h 570"/>
              <a:gd name="T32" fmla="*/ 230 w 570"/>
              <a:gd name="T33" fmla="*/ 534 h 570"/>
              <a:gd name="T34" fmla="*/ 242 w 570"/>
              <a:gd name="T35" fmla="*/ 552 h 570"/>
              <a:gd name="T36" fmla="*/ 262 w 570"/>
              <a:gd name="T37" fmla="*/ 566 h 570"/>
              <a:gd name="T38" fmla="*/ 284 w 570"/>
              <a:gd name="T39" fmla="*/ 570 h 570"/>
              <a:gd name="T40" fmla="*/ 296 w 570"/>
              <a:gd name="T41" fmla="*/ 570 h 570"/>
              <a:gd name="T42" fmla="*/ 318 w 570"/>
              <a:gd name="T43" fmla="*/ 560 h 570"/>
              <a:gd name="T44" fmla="*/ 334 w 570"/>
              <a:gd name="T45" fmla="*/ 544 h 570"/>
              <a:gd name="T46" fmla="*/ 344 w 570"/>
              <a:gd name="T47" fmla="*/ 522 h 570"/>
              <a:gd name="T48" fmla="*/ 344 w 570"/>
              <a:gd name="T49" fmla="*/ 510 h 570"/>
              <a:gd name="T50" fmla="*/ 340 w 570"/>
              <a:gd name="T51" fmla="*/ 484 h 570"/>
              <a:gd name="T52" fmla="*/ 482 w 570"/>
              <a:gd name="T53" fmla="*/ 340 h 570"/>
              <a:gd name="T54" fmla="*/ 498 w 570"/>
              <a:gd name="T55" fmla="*/ 344 h 570"/>
              <a:gd name="T56" fmla="*/ 510 w 570"/>
              <a:gd name="T57" fmla="*/ 344 h 570"/>
              <a:gd name="T58" fmla="*/ 534 w 570"/>
              <a:gd name="T59" fmla="*/ 340 h 570"/>
              <a:gd name="T60" fmla="*/ 552 w 570"/>
              <a:gd name="T61" fmla="*/ 326 h 570"/>
              <a:gd name="T62" fmla="*/ 566 w 570"/>
              <a:gd name="T63" fmla="*/ 308 h 570"/>
              <a:gd name="T64" fmla="*/ 570 w 570"/>
              <a:gd name="T65" fmla="*/ 284 h 570"/>
              <a:gd name="T66" fmla="*/ 568 w 570"/>
              <a:gd name="T67" fmla="*/ 274 h 570"/>
              <a:gd name="T68" fmla="*/ 560 w 570"/>
              <a:gd name="T69" fmla="*/ 252 h 570"/>
              <a:gd name="T70" fmla="*/ 544 w 570"/>
              <a:gd name="T71" fmla="*/ 236 h 570"/>
              <a:gd name="T72" fmla="*/ 522 w 570"/>
              <a:gd name="T73" fmla="*/ 226 h 570"/>
              <a:gd name="T74" fmla="*/ 510 w 570"/>
              <a:gd name="T75" fmla="*/ 226 h 570"/>
              <a:gd name="T76" fmla="*/ 482 w 570"/>
              <a:gd name="T77" fmla="*/ 230 h 570"/>
              <a:gd name="T78" fmla="*/ 340 w 570"/>
              <a:gd name="T79" fmla="*/ 86 h 570"/>
              <a:gd name="T80" fmla="*/ 344 w 570"/>
              <a:gd name="T81" fmla="*/ 72 h 570"/>
              <a:gd name="T82" fmla="*/ 344 w 570"/>
              <a:gd name="T83" fmla="*/ 60 h 570"/>
              <a:gd name="T84" fmla="*/ 340 w 570"/>
              <a:gd name="T85" fmla="*/ 36 h 570"/>
              <a:gd name="T86" fmla="*/ 326 w 570"/>
              <a:gd name="T87" fmla="*/ 18 h 570"/>
              <a:gd name="T88" fmla="*/ 308 w 570"/>
              <a:gd name="T89" fmla="*/ 4 h 570"/>
              <a:gd name="T90" fmla="*/ 284 w 570"/>
              <a:gd name="T91" fmla="*/ 0 h 570"/>
              <a:gd name="T92" fmla="*/ 272 w 570"/>
              <a:gd name="T93" fmla="*/ 0 h 570"/>
              <a:gd name="T94" fmla="*/ 252 w 570"/>
              <a:gd name="T95" fmla="*/ 10 h 570"/>
              <a:gd name="T96" fmla="*/ 236 w 570"/>
              <a:gd name="T97" fmla="*/ 26 h 570"/>
              <a:gd name="T98" fmla="*/ 226 w 570"/>
              <a:gd name="T99" fmla="*/ 48 h 570"/>
              <a:gd name="T100" fmla="*/ 226 w 570"/>
              <a:gd name="T101" fmla="*/ 60 h 570"/>
              <a:gd name="T102" fmla="*/ 230 w 570"/>
              <a:gd name="T103" fmla="*/ 86 h 5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570" h="570">
                <a:moveTo>
                  <a:pt x="86" y="86"/>
                </a:moveTo>
                <a:lnTo>
                  <a:pt x="86" y="230"/>
                </a:lnTo>
                <a:lnTo>
                  <a:pt x="86" y="230"/>
                </a:lnTo>
                <a:lnTo>
                  <a:pt x="72" y="226"/>
                </a:lnTo>
                <a:lnTo>
                  <a:pt x="58" y="226"/>
                </a:lnTo>
                <a:lnTo>
                  <a:pt x="58" y="226"/>
                </a:lnTo>
                <a:lnTo>
                  <a:pt x="48" y="226"/>
                </a:lnTo>
                <a:lnTo>
                  <a:pt x="36" y="230"/>
                </a:lnTo>
                <a:lnTo>
                  <a:pt x="26" y="236"/>
                </a:lnTo>
                <a:lnTo>
                  <a:pt x="16" y="244"/>
                </a:lnTo>
                <a:lnTo>
                  <a:pt x="10" y="252"/>
                </a:lnTo>
                <a:lnTo>
                  <a:pt x="4" y="262"/>
                </a:lnTo>
                <a:lnTo>
                  <a:pt x="0" y="274"/>
                </a:lnTo>
                <a:lnTo>
                  <a:pt x="0" y="284"/>
                </a:lnTo>
                <a:lnTo>
                  <a:pt x="0" y="284"/>
                </a:lnTo>
                <a:lnTo>
                  <a:pt x="0" y="296"/>
                </a:lnTo>
                <a:lnTo>
                  <a:pt x="4" y="308"/>
                </a:lnTo>
                <a:lnTo>
                  <a:pt x="10" y="318"/>
                </a:lnTo>
                <a:lnTo>
                  <a:pt x="16" y="326"/>
                </a:lnTo>
                <a:lnTo>
                  <a:pt x="26" y="334"/>
                </a:lnTo>
                <a:lnTo>
                  <a:pt x="36" y="340"/>
                </a:lnTo>
                <a:lnTo>
                  <a:pt x="48" y="344"/>
                </a:lnTo>
                <a:lnTo>
                  <a:pt x="58" y="344"/>
                </a:lnTo>
                <a:lnTo>
                  <a:pt x="58" y="344"/>
                </a:lnTo>
                <a:lnTo>
                  <a:pt x="72" y="344"/>
                </a:lnTo>
                <a:lnTo>
                  <a:pt x="86" y="340"/>
                </a:lnTo>
                <a:lnTo>
                  <a:pt x="86" y="484"/>
                </a:lnTo>
                <a:lnTo>
                  <a:pt x="230" y="484"/>
                </a:lnTo>
                <a:lnTo>
                  <a:pt x="230" y="484"/>
                </a:lnTo>
                <a:lnTo>
                  <a:pt x="226" y="498"/>
                </a:lnTo>
                <a:lnTo>
                  <a:pt x="226" y="510"/>
                </a:lnTo>
                <a:lnTo>
                  <a:pt x="226" y="510"/>
                </a:lnTo>
                <a:lnTo>
                  <a:pt x="226" y="522"/>
                </a:lnTo>
                <a:lnTo>
                  <a:pt x="230" y="534"/>
                </a:lnTo>
                <a:lnTo>
                  <a:pt x="236" y="544"/>
                </a:lnTo>
                <a:lnTo>
                  <a:pt x="242" y="552"/>
                </a:lnTo>
                <a:lnTo>
                  <a:pt x="252" y="560"/>
                </a:lnTo>
                <a:lnTo>
                  <a:pt x="262" y="566"/>
                </a:lnTo>
                <a:lnTo>
                  <a:pt x="272" y="570"/>
                </a:lnTo>
                <a:lnTo>
                  <a:pt x="284" y="570"/>
                </a:lnTo>
                <a:lnTo>
                  <a:pt x="284" y="570"/>
                </a:lnTo>
                <a:lnTo>
                  <a:pt x="296" y="570"/>
                </a:lnTo>
                <a:lnTo>
                  <a:pt x="308" y="566"/>
                </a:lnTo>
                <a:lnTo>
                  <a:pt x="318" y="560"/>
                </a:lnTo>
                <a:lnTo>
                  <a:pt x="326" y="552"/>
                </a:lnTo>
                <a:lnTo>
                  <a:pt x="334" y="544"/>
                </a:lnTo>
                <a:lnTo>
                  <a:pt x="340" y="534"/>
                </a:lnTo>
                <a:lnTo>
                  <a:pt x="344" y="522"/>
                </a:lnTo>
                <a:lnTo>
                  <a:pt x="344" y="510"/>
                </a:lnTo>
                <a:lnTo>
                  <a:pt x="344" y="510"/>
                </a:lnTo>
                <a:lnTo>
                  <a:pt x="344" y="498"/>
                </a:lnTo>
                <a:lnTo>
                  <a:pt x="340" y="484"/>
                </a:lnTo>
                <a:lnTo>
                  <a:pt x="482" y="484"/>
                </a:lnTo>
                <a:lnTo>
                  <a:pt x="482" y="340"/>
                </a:lnTo>
                <a:lnTo>
                  <a:pt x="482" y="340"/>
                </a:lnTo>
                <a:lnTo>
                  <a:pt x="498" y="344"/>
                </a:lnTo>
                <a:lnTo>
                  <a:pt x="510" y="344"/>
                </a:lnTo>
                <a:lnTo>
                  <a:pt x="510" y="344"/>
                </a:lnTo>
                <a:lnTo>
                  <a:pt x="522" y="344"/>
                </a:lnTo>
                <a:lnTo>
                  <a:pt x="534" y="340"/>
                </a:lnTo>
                <a:lnTo>
                  <a:pt x="544" y="334"/>
                </a:lnTo>
                <a:lnTo>
                  <a:pt x="552" y="326"/>
                </a:lnTo>
                <a:lnTo>
                  <a:pt x="560" y="318"/>
                </a:lnTo>
                <a:lnTo>
                  <a:pt x="566" y="308"/>
                </a:lnTo>
                <a:lnTo>
                  <a:pt x="568" y="296"/>
                </a:lnTo>
                <a:lnTo>
                  <a:pt x="570" y="284"/>
                </a:lnTo>
                <a:lnTo>
                  <a:pt x="570" y="284"/>
                </a:lnTo>
                <a:lnTo>
                  <a:pt x="568" y="274"/>
                </a:lnTo>
                <a:lnTo>
                  <a:pt x="566" y="262"/>
                </a:lnTo>
                <a:lnTo>
                  <a:pt x="560" y="252"/>
                </a:lnTo>
                <a:lnTo>
                  <a:pt x="552" y="244"/>
                </a:lnTo>
                <a:lnTo>
                  <a:pt x="544" y="236"/>
                </a:lnTo>
                <a:lnTo>
                  <a:pt x="534" y="230"/>
                </a:lnTo>
                <a:lnTo>
                  <a:pt x="522" y="226"/>
                </a:lnTo>
                <a:lnTo>
                  <a:pt x="510" y="226"/>
                </a:lnTo>
                <a:lnTo>
                  <a:pt x="510" y="226"/>
                </a:lnTo>
                <a:lnTo>
                  <a:pt x="498" y="226"/>
                </a:lnTo>
                <a:lnTo>
                  <a:pt x="482" y="230"/>
                </a:lnTo>
                <a:lnTo>
                  <a:pt x="482" y="86"/>
                </a:lnTo>
                <a:lnTo>
                  <a:pt x="340" y="86"/>
                </a:lnTo>
                <a:lnTo>
                  <a:pt x="340" y="86"/>
                </a:lnTo>
                <a:lnTo>
                  <a:pt x="344" y="72"/>
                </a:lnTo>
                <a:lnTo>
                  <a:pt x="344" y="60"/>
                </a:lnTo>
                <a:lnTo>
                  <a:pt x="344" y="60"/>
                </a:lnTo>
                <a:lnTo>
                  <a:pt x="344" y="48"/>
                </a:lnTo>
                <a:lnTo>
                  <a:pt x="340" y="36"/>
                </a:lnTo>
                <a:lnTo>
                  <a:pt x="334" y="26"/>
                </a:lnTo>
                <a:lnTo>
                  <a:pt x="326" y="18"/>
                </a:lnTo>
                <a:lnTo>
                  <a:pt x="318" y="10"/>
                </a:lnTo>
                <a:lnTo>
                  <a:pt x="308" y="4"/>
                </a:lnTo>
                <a:lnTo>
                  <a:pt x="296" y="0"/>
                </a:lnTo>
                <a:lnTo>
                  <a:pt x="284" y="0"/>
                </a:lnTo>
                <a:lnTo>
                  <a:pt x="284" y="0"/>
                </a:lnTo>
                <a:lnTo>
                  <a:pt x="272" y="0"/>
                </a:lnTo>
                <a:lnTo>
                  <a:pt x="262" y="4"/>
                </a:lnTo>
                <a:lnTo>
                  <a:pt x="252" y="10"/>
                </a:lnTo>
                <a:lnTo>
                  <a:pt x="242" y="18"/>
                </a:lnTo>
                <a:lnTo>
                  <a:pt x="236" y="26"/>
                </a:lnTo>
                <a:lnTo>
                  <a:pt x="230" y="36"/>
                </a:lnTo>
                <a:lnTo>
                  <a:pt x="226" y="48"/>
                </a:lnTo>
                <a:lnTo>
                  <a:pt x="226" y="60"/>
                </a:lnTo>
                <a:lnTo>
                  <a:pt x="226" y="60"/>
                </a:lnTo>
                <a:lnTo>
                  <a:pt x="226" y="72"/>
                </a:lnTo>
                <a:lnTo>
                  <a:pt x="230" y="86"/>
                </a:lnTo>
                <a:lnTo>
                  <a:pt x="86" y="86"/>
                </a:lnTo>
                <a:close/>
              </a:path>
            </a:pathLst>
          </a:custGeom>
          <a:solidFill>
            <a:srgbClr val="C00000"/>
          </a:solidFill>
          <a:ln w="38100">
            <a:solidFill>
              <a:srgbClr val="000000"/>
            </a:solidFill>
            <a:prstDash val="solid"/>
            <a:round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62" name="Freeform 15"/>
          <p:cNvSpPr>
            <a:spLocks/>
          </p:cNvSpPr>
          <p:nvPr/>
        </p:nvSpPr>
        <p:spPr bwMode="auto">
          <a:xfrm>
            <a:off x="5630689" y="4172868"/>
            <a:ext cx="1212625" cy="1212625"/>
          </a:xfrm>
          <a:custGeom>
            <a:avLst/>
            <a:gdLst>
              <a:gd name="T0" fmla="*/ 86 w 570"/>
              <a:gd name="T1" fmla="*/ 230 h 570"/>
              <a:gd name="T2" fmla="*/ 72 w 570"/>
              <a:gd name="T3" fmla="*/ 226 h 570"/>
              <a:gd name="T4" fmla="*/ 58 w 570"/>
              <a:gd name="T5" fmla="*/ 226 h 570"/>
              <a:gd name="T6" fmla="*/ 36 w 570"/>
              <a:gd name="T7" fmla="*/ 230 h 570"/>
              <a:gd name="T8" fmla="*/ 16 w 570"/>
              <a:gd name="T9" fmla="*/ 244 h 570"/>
              <a:gd name="T10" fmla="*/ 4 w 570"/>
              <a:gd name="T11" fmla="*/ 262 h 570"/>
              <a:gd name="T12" fmla="*/ 0 w 570"/>
              <a:gd name="T13" fmla="*/ 284 h 570"/>
              <a:gd name="T14" fmla="*/ 0 w 570"/>
              <a:gd name="T15" fmla="*/ 296 h 570"/>
              <a:gd name="T16" fmla="*/ 10 w 570"/>
              <a:gd name="T17" fmla="*/ 318 h 570"/>
              <a:gd name="T18" fmla="*/ 26 w 570"/>
              <a:gd name="T19" fmla="*/ 334 h 570"/>
              <a:gd name="T20" fmla="*/ 48 w 570"/>
              <a:gd name="T21" fmla="*/ 344 h 570"/>
              <a:gd name="T22" fmla="*/ 58 w 570"/>
              <a:gd name="T23" fmla="*/ 344 h 570"/>
              <a:gd name="T24" fmla="*/ 86 w 570"/>
              <a:gd name="T25" fmla="*/ 340 h 570"/>
              <a:gd name="T26" fmla="*/ 230 w 570"/>
              <a:gd name="T27" fmla="*/ 484 h 570"/>
              <a:gd name="T28" fmla="*/ 226 w 570"/>
              <a:gd name="T29" fmla="*/ 498 h 570"/>
              <a:gd name="T30" fmla="*/ 226 w 570"/>
              <a:gd name="T31" fmla="*/ 510 h 570"/>
              <a:gd name="T32" fmla="*/ 230 w 570"/>
              <a:gd name="T33" fmla="*/ 534 h 570"/>
              <a:gd name="T34" fmla="*/ 242 w 570"/>
              <a:gd name="T35" fmla="*/ 552 h 570"/>
              <a:gd name="T36" fmla="*/ 262 w 570"/>
              <a:gd name="T37" fmla="*/ 566 h 570"/>
              <a:gd name="T38" fmla="*/ 284 w 570"/>
              <a:gd name="T39" fmla="*/ 570 h 570"/>
              <a:gd name="T40" fmla="*/ 296 w 570"/>
              <a:gd name="T41" fmla="*/ 570 h 570"/>
              <a:gd name="T42" fmla="*/ 318 w 570"/>
              <a:gd name="T43" fmla="*/ 560 h 570"/>
              <a:gd name="T44" fmla="*/ 334 w 570"/>
              <a:gd name="T45" fmla="*/ 544 h 570"/>
              <a:gd name="T46" fmla="*/ 344 w 570"/>
              <a:gd name="T47" fmla="*/ 522 h 570"/>
              <a:gd name="T48" fmla="*/ 344 w 570"/>
              <a:gd name="T49" fmla="*/ 510 h 570"/>
              <a:gd name="T50" fmla="*/ 340 w 570"/>
              <a:gd name="T51" fmla="*/ 484 h 570"/>
              <a:gd name="T52" fmla="*/ 482 w 570"/>
              <a:gd name="T53" fmla="*/ 340 h 570"/>
              <a:gd name="T54" fmla="*/ 498 w 570"/>
              <a:gd name="T55" fmla="*/ 344 h 570"/>
              <a:gd name="T56" fmla="*/ 510 w 570"/>
              <a:gd name="T57" fmla="*/ 344 h 570"/>
              <a:gd name="T58" fmla="*/ 534 w 570"/>
              <a:gd name="T59" fmla="*/ 340 h 570"/>
              <a:gd name="T60" fmla="*/ 552 w 570"/>
              <a:gd name="T61" fmla="*/ 326 h 570"/>
              <a:gd name="T62" fmla="*/ 566 w 570"/>
              <a:gd name="T63" fmla="*/ 308 h 570"/>
              <a:gd name="T64" fmla="*/ 570 w 570"/>
              <a:gd name="T65" fmla="*/ 284 h 570"/>
              <a:gd name="T66" fmla="*/ 568 w 570"/>
              <a:gd name="T67" fmla="*/ 274 h 570"/>
              <a:gd name="T68" fmla="*/ 560 w 570"/>
              <a:gd name="T69" fmla="*/ 252 h 570"/>
              <a:gd name="T70" fmla="*/ 544 w 570"/>
              <a:gd name="T71" fmla="*/ 236 h 570"/>
              <a:gd name="T72" fmla="*/ 522 w 570"/>
              <a:gd name="T73" fmla="*/ 226 h 570"/>
              <a:gd name="T74" fmla="*/ 510 w 570"/>
              <a:gd name="T75" fmla="*/ 226 h 570"/>
              <a:gd name="T76" fmla="*/ 482 w 570"/>
              <a:gd name="T77" fmla="*/ 230 h 570"/>
              <a:gd name="T78" fmla="*/ 340 w 570"/>
              <a:gd name="T79" fmla="*/ 86 h 570"/>
              <a:gd name="T80" fmla="*/ 344 w 570"/>
              <a:gd name="T81" fmla="*/ 72 h 570"/>
              <a:gd name="T82" fmla="*/ 344 w 570"/>
              <a:gd name="T83" fmla="*/ 60 h 570"/>
              <a:gd name="T84" fmla="*/ 340 w 570"/>
              <a:gd name="T85" fmla="*/ 36 h 570"/>
              <a:gd name="T86" fmla="*/ 326 w 570"/>
              <a:gd name="T87" fmla="*/ 18 h 570"/>
              <a:gd name="T88" fmla="*/ 308 w 570"/>
              <a:gd name="T89" fmla="*/ 4 h 570"/>
              <a:gd name="T90" fmla="*/ 284 w 570"/>
              <a:gd name="T91" fmla="*/ 0 h 570"/>
              <a:gd name="T92" fmla="*/ 272 w 570"/>
              <a:gd name="T93" fmla="*/ 0 h 570"/>
              <a:gd name="T94" fmla="*/ 252 w 570"/>
              <a:gd name="T95" fmla="*/ 10 h 570"/>
              <a:gd name="T96" fmla="*/ 236 w 570"/>
              <a:gd name="T97" fmla="*/ 26 h 570"/>
              <a:gd name="T98" fmla="*/ 226 w 570"/>
              <a:gd name="T99" fmla="*/ 48 h 570"/>
              <a:gd name="T100" fmla="*/ 226 w 570"/>
              <a:gd name="T101" fmla="*/ 60 h 570"/>
              <a:gd name="T102" fmla="*/ 230 w 570"/>
              <a:gd name="T103" fmla="*/ 86 h 5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570" h="570">
                <a:moveTo>
                  <a:pt x="86" y="86"/>
                </a:moveTo>
                <a:lnTo>
                  <a:pt x="86" y="230"/>
                </a:lnTo>
                <a:lnTo>
                  <a:pt x="86" y="230"/>
                </a:lnTo>
                <a:lnTo>
                  <a:pt x="72" y="226"/>
                </a:lnTo>
                <a:lnTo>
                  <a:pt x="58" y="226"/>
                </a:lnTo>
                <a:lnTo>
                  <a:pt x="58" y="226"/>
                </a:lnTo>
                <a:lnTo>
                  <a:pt x="48" y="226"/>
                </a:lnTo>
                <a:lnTo>
                  <a:pt x="36" y="230"/>
                </a:lnTo>
                <a:lnTo>
                  <a:pt x="26" y="236"/>
                </a:lnTo>
                <a:lnTo>
                  <a:pt x="16" y="244"/>
                </a:lnTo>
                <a:lnTo>
                  <a:pt x="10" y="252"/>
                </a:lnTo>
                <a:lnTo>
                  <a:pt x="4" y="262"/>
                </a:lnTo>
                <a:lnTo>
                  <a:pt x="0" y="274"/>
                </a:lnTo>
                <a:lnTo>
                  <a:pt x="0" y="284"/>
                </a:lnTo>
                <a:lnTo>
                  <a:pt x="0" y="284"/>
                </a:lnTo>
                <a:lnTo>
                  <a:pt x="0" y="296"/>
                </a:lnTo>
                <a:lnTo>
                  <a:pt x="4" y="308"/>
                </a:lnTo>
                <a:lnTo>
                  <a:pt x="10" y="318"/>
                </a:lnTo>
                <a:lnTo>
                  <a:pt x="16" y="326"/>
                </a:lnTo>
                <a:lnTo>
                  <a:pt x="26" y="334"/>
                </a:lnTo>
                <a:lnTo>
                  <a:pt x="36" y="340"/>
                </a:lnTo>
                <a:lnTo>
                  <a:pt x="48" y="344"/>
                </a:lnTo>
                <a:lnTo>
                  <a:pt x="58" y="344"/>
                </a:lnTo>
                <a:lnTo>
                  <a:pt x="58" y="344"/>
                </a:lnTo>
                <a:lnTo>
                  <a:pt x="72" y="344"/>
                </a:lnTo>
                <a:lnTo>
                  <a:pt x="86" y="340"/>
                </a:lnTo>
                <a:lnTo>
                  <a:pt x="86" y="484"/>
                </a:lnTo>
                <a:lnTo>
                  <a:pt x="230" y="484"/>
                </a:lnTo>
                <a:lnTo>
                  <a:pt x="230" y="484"/>
                </a:lnTo>
                <a:lnTo>
                  <a:pt x="226" y="498"/>
                </a:lnTo>
                <a:lnTo>
                  <a:pt x="226" y="510"/>
                </a:lnTo>
                <a:lnTo>
                  <a:pt x="226" y="510"/>
                </a:lnTo>
                <a:lnTo>
                  <a:pt x="226" y="522"/>
                </a:lnTo>
                <a:lnTo>
                  <a:pt x="230" y="534"/>
                </a:lnTo>
                <a:lnTo>
                  <a:pt x="236" y="544"/>
                </a:lnTo>
                <a:lnTo>
                  <a:pt x="242" y="552"/>
                </a:lnTo>
                <a:lnTo>
                  <a:pt x="252" y="560"/>
                </a:lnTo>
                <a:lnTo>
                  <a:pt x="262" y="566"/>
                </a:lnTo>
                <a:lnTo>
                  <a:pt x="272" y="570"/>
                </a:lnTo>
                <a:lnTo>
                  <a:pt x="284" y="570"/>
                </a:lnTo>
                <a:lnTo>
                  <a:pt x="284" y="570"/>
                </a:lnTo>
                <a:lnTo>
                  <a:pt x="296" y="570"/>
                </a:lnTo>
                <a:lnTo>
                  <a:pt x="308" y="566"/>
                </a:lnTo>
                <a:lnTo>
                  <a:pt x="318" y="560"/>
                </a:lnTo>
                <a:lnTo>
                  <a:pt x="326" y="552"/>
                </a:lnTo>
                <a:lnTo>
                  <a:pt x="334" y="544"/>
                </a:lnTo>
                <a:lnTo>
                  <a:pt x="340" y="534"/>
                </a:lnTo>
                <a:lnTo>
                  <a:pt x="344" y="522"/>
                </a:lnTo>
                <a:lnTo>
                  <a:pt x="344" y="510"/>
                </a:lnTo>
                <a:lnTo>
                  <a:pt x="344" y="510"/>
                </a:lnTo>
                <a:lnTo>
                  <a:pt x="344" y="498"/>
                </a:lnTo>
                <a:lnTo>
                  <a:pt x="340" y="484"/>
                </a:lnTo>
                <a:lnTo>
                  <a:pt x="482" y="484"/>
                </a:lnTo>
                <a:lnTo>
                  <a:pt x="482" y="340"/>
                </a:lnTo>
                <a:lnTo>
                  <a:pt x="482" y="340"/>
                </a:lnTo>
                <a:lnTo>
                  <a:pt x="498" y="344"/>
                </a:lnTo>
                <a:lnTo>
                  <a:pt x="510" y="344"/>
                </a:lnTo>
                <a:lnTo>
                  <a:pt x="510" y="344"/>
                </a:lnTo>
                <a:lnTo>
                  <a:pt x="522" y="344"/>
                </a:lnTo>
                <a:lnTo>
                  <a:pt x="534" y="340"/>
                </a:lnTo>
                <a:lnTo>
                  <a:pt x="544" y="334"/>
                </a:lnTo>
                <a:lnTo>
                  <a:pt x="552" y="326"/>
                </a:lnTo>
                <a:lnTo>
                  <a:pt x="560" y="318"/>
                </a:lnTo>
                <a:lnTo>
                  <a:pt x="566" y="308"/>
                </a:lnTo>
                <a:lnTo>
                  <a:pt x="568" y="296"/>
                </a:lnTo>
                <a:lnTo>
                  <a:pt x="570" y="284"/>
                </a:lnTo>
                <a:lnTo>
                  <a:pt x="570" y="284"/>
                </a:lnTo>
                <a:lnTo>
                  <a:pt x="568" y="274"/>
                </a:lnTo>
                <a:lnTo>
                  <a:pt x="566" y="262"/>
                </a:lnTo>
                <a:lnTo>
                  <a:pt x="560" y="252"/>
                </a:lnTo>
                <a:lnTo>
                  <a:pt x="552" y="244"/>
                </a:lnTo>
                <a:lnTo>
                  <a:pt x="544" y="236"/>
                </a:lnTo>
                <a:lnTo>
                  <a:pt x="534" y="230"/>
                </a:lnTo>
                <a:lnTo>
                  <a:pt x="522" y="226"/>
                </a:lnTo>
                <a:lnTo>
                  <a:pt x="510" y="226"/>
                </a:lnTo>
                <a:lnTo>
                  <a:pt x="510" y="226"/>
                </a:lnTo>
                <a:lnTo>
                  <a:pt x="498" y="226"/>
                </a:lnTo>
                <a:lnTo>
                  <a:pt x="482" y="230"/>
                </a:lnTo>
                <a:lnTo>
                  <a:pt x="482" y="86"/>
                </a:lnTo>
                <a:lnTo>
                  <a:pt x="340" y="86"/>
                </a:lnTo>
                <a:lnTo>
                  <a:pt x="340" y="86"/>
                </a:lnTo>
                <a:lnTo>
                  <a:pt x="344" y="72"/>
                </a:lnTo>
                <a:lnTo>
                  <a:pt x="344" y="60"/>
                </a:lnTo>
                <a:lnTo>
                  <a:pt x="344" y="60"/>
                </a:lnTo>
                <a:lnTo>
                  <a:pt x="344" y="48"/>
                </a:lnTo>
                <a:lnTo>
                  <a:pt x="340" y="36"/>
                </a:lnTo>
                <a:lnTo>
                  <a:pt x="334" y="26"/>
                </a:lnTo>
                <a:lnTo>
                  <a:pt x="326" y="18"/>
                </a:lnTo>
                <a:lnTo>
                  <a:pt x="318" y="10"/>
                </a:lnTo>
                <a:lnTo>
                  <a:pt x="308" y="4"/>
                </a:lnTo>
                <a:lnTo>
                  <a:pt x="296" y="0"/>
                </a:lnTo>
                <a:lnTo>
                  <a:pt x="284" y="0"/>
                </a:lnTo>
                <a:lnTo>
                  <a:pt x="284" y="0"/>
                </a:lnTo>
                <a:lnTo>
                  <a:pt x="272" y="0"/>
                </a:lnTo>
                <a:lnTo>
                  <a:pt x="262" y="4"/>
                </a:lnTo>
                <a:lnTo>
                  <a:pt x="252" y="10"/>
                </a:lnTo>
                <a:lnTo>
                  <a:pt x="242" y="18"/>
                </a:lnTo>
                <a:lnTo>
                  <a:pt x="236" y="26"/>
                </a:lnTo>
                <a:lnTo>
                  <a:pt x="230" y="36"/>
                </a:lnTo>
                <a:lnTo>
                  <a:pt x="226" y="48"/>
                </a:lnTo>
                <a:lnTo>
                  <a:pt x="226" y="60"/>
                </a:lnTo>
                <a:lnTo>
                  <a:pt x="226" y="60"/>
                </a:lnTo>
                <a:lnTo>
                  <a:pt x="226" y="72"/>
                </a:lnTo>
                <a:lnTo>
                  <a:pt x="230" y="86"/>
                </a:lnTo>
                <a:lnTo>
                  <a:pt x="86" y="86"/>
                </a:lnTo>
                <a:close/>
              </a:path>
            </a:pathLst>
          </a:custGeom>
          <a:solidFill>
            <a:srgbClr val="FF0000"/>
          </a:solidFill>
          <a:ln w="38100">
            <a:solidFill>
              <a:srgbClr val="000000"/>
            </a:solidFill>
            <a:prstDash val="solid"/>
            <a:round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64" name="Freeform 11"/>
          <p:cNvSpPr>
            <a:spLocks/>
          </p:cNvSpPr>
          <p:nvPr/>
        </p:nvSpPr>
        <p:spPr bwMode="auto">
          <a:xfrm rot="16200000">
            <a:off x="2350215" y="4242874"/>
            <a:ext cx="1216881" cy="1029668"/>
          </a:xfrm>
          <a:custGeom>
            <a:avLst/>
            <a:gdLst>
              <a:gd name="T0" fmla="*/ 88 w 572"/>
              <a:gd name="T1" fmla="*/ 144 h 484"/>
              <a:gd name="T2" fmla="*/ 74 w 572"/>
              <a:gd name="T3" fmla="*/ 140 h 484"/>
              <a:gd name="T4" fmla="*/ 60 w 572"/>
              <a:gd name="T5" fmla="*/ 140 h 484"/>
              <a:gd name="T6" fmla="*/ 38 w 572"/>
              <a:gd name="T7" fmla="*/ 144 h 484"/>
              <a:gd name="T8" fmla="*/ 18 w 572"/>
              <a:gd name="T9" fmla="*/ 156 h 484"/>
              <a:gd name="T10" fmla="*/ 6 w 572"/>
              <a:gd name="T11" fmla="*/ 176 h 484"/>
              <a:gd name="T12" fmla="*/ 0 w 572"/>
              <a:gd name="T13" fmla="*/ 198 h 484"/>
              <a:gd name="T14" fmla="*/ 2 w 572"/>
              <a:gd name="T15" fmla="*/ 210 h 484"/>
              <a:gd name="T16" fmla="*/ 12 w 572"/>
              <a:gd name="T17" fmla="*/ 232 h 484"/>
              <a:gd name="T18" fmla="*/ 28 w 572"/>
              <a:gd name="T19" fmla="*/ 248 h 484"/>
              <a:gd name="T20" fmla="*/ 48 w 572"/>
              <a:gd name="T21" fmla="*/ 256 h 484"/>
              <a:gd name="T22" fmla="*/ 60 w 572"/>
              <a:gd name="T23" fmla="*/ 258 h 484"/>
              <a:gd name="T24" fmla="*/ 88 w 572"/>
              <a:gd name="T25" fmla="*/ 254 h 484"/>
              <a:gd name="T26" fmla="*/ 230 w 572"/>
              <a:gd name="T27" fmla="*/ 396 h 484"/>
              <a:gd name="T28" fmla="*/ 228 w 572"/>
              <a:gd name="T29" fmla="*/ 412 h 484"/>
              <a:gd name="T30" fmla="*/ 226 w 572"/>
              <a:gd name="T31" fmla="*/ 424 h 484"/>
              <a:gd name="T32" fmla="*/ 232 w 572"/>
              <a:gd name="T33" fmla="*/ 448 h 484"/>
              <a:gd name="T34" fmla="*/ 244 w 572"/>
              <a:gd name="T35" fmla="*/ 466 h 484"/>
              <a:gd name="T36" fmla="*/ 262 w 572"/>
              <a:gd name="T37" fmla="*/ 480 h 484"/>
              <a:gd name="T38" fmla="*/ 286 w 572"/>
              <a:gd name="T39" fmla="*/ 484 h 484"/>
              <a:gd name="T40" fmla="*/ 298 w 572"/>
              <a:gd name="T41" fmla="*/ 482 h 484"/>
              <a:gd name="T42" fmla="*/ 320 w 572"/>
              <a:gd name="T43" fmla="*/ 474 h 484"/>
              <a:gd name="T44" fmla="*/ 336 w 572"/>
              <a:gd name="T45" fmla="*/ 458 h 484"/>
              <a:gd name="T46" fmla="*/ 344 w 572"/>
              <a:gd name="T47" fmla="*/ 436 h 484"/>
              <a:gd name="T48" fmla="*/ 346 w 572"/>
              <a:gd name="T49" fmla="*/ 424 h 484"/>
              <a:gd name="T50" fmla="*/ 342 w 572"/>
              <a:gd name="T51" fmla="*/ 396 h 484"/>
              <a:gd name="T52" fmla="*/ 484 w 572"/>
              <a:gd name="T53" fmla="*/ 254 h 484"/>
              <a:gd name="T54" fmla="*/ 498 w 572"/>
              <a:gd name="T55" fmla="*/ 256 h 484"/>
              <a:gd name="T56" fmla="*/ 512 w 572"/>
              <a:gd name="T57" fmla="*/ 258 h 484"/>
              <a:gd name="T58" fmla="*/ 536 w 572"/>
              <a:gd name="T59" fmla="*/ 254 h 484"/>
              <a:gd name="T60" fmla="*/ 554 w 572"/>
              <a:gd name="T61" fmla="*/ 240 h 484"/>
              <a:gd name="T62" fmla="*/ 566 w 572"/>
              <a:gd name="T63" fmla="*/ 222 h 484"/>
              <a:gd name="T64" fmla="*/ 572 w 572"/>
              <a:gd name="T65" fmla="*/ 198 h 484"/>
              <a:gd name="T66" fmla="*/ 570 w 572"/>
              <a:gd name="T67" fmla="*/ 186 h 484"/>
              <a:gd name="T68" fmla="*/ 562 w 572"/>
              <a:gd name="T69" fmla="*/ 166 h 484"/>
              <a:gd name="T70" fmla="*/ 546 w 572"/>
              <a:gd name="T71" fmla="*/ 150 h 484"/>
              <a:gd name="T72" fmla="*/ 524 w 572"/>
              <a:gd name="T73" fmla="*/ 140 h 484"/>
              <a:gd name="T74" fmla="*/ 512 w 572"/>
              <a:gd name="T75" fmla="*/ 140 h 484"/>
              <a:gd name="T76" fmla="*/ 484 w 572"/>
              <a:gd name="T77" fmla="*/ 144 h 484"/>
              <a:gd name="T78" fmla="*/ 338 w 572"/>
              <a:gd name="T79" fmla="*/ 0 h 484"/>
              <a:gd name="T80" fmla="*/ 344 w 572"/>
              <a:gd name="T81" fmla="*/ 20 h 484"/>
              <a:gd name="T82" fmla="*/ 346 w 572"/>
              <a:gd name="T83" fmla="*/ 36 h 484"/>
              <a:gd name="T84" fmla="*/ 340 w 572"/>
              <a:gd name="T85" fmla="*/ 60 h 484"/>
              <a:gd name="T86" fmla="*/ 328 w 572"/>
              <a:gd name="T87" fmla="*/ 78 h 484"/>
              <a:gd name="T88" fmla="*/ 310 w 572"/>
              <a:gd name="T89" fmla="*/ 90 h 484"/>
              <a:gd name="T90" fmla="*/ 286 w 572"/>
              <a:gd name="T91" fmla="*/ 96 h 484"/>
              <a:gd name="T92" fmla="*/ 274 w 572"/>
              <a:gd name="T93" fmla="*/ 94 h 484"/>
              <a:gd name="T94" fmla="*/ 252 w 572"/>
              <a:gd name="T95" fmla="*/ 86 h 484"/>
              <a:gd name="T96" fmla="*/ 236 w 572"/>
              <a:gd name="T97" fmla="*/ 70 h 484"/>
              <a:gd name="T98" fmla="*/ 228 w 572"/>
              <a:gd name="T99" fmla="*/ 48 h 484"/>
              <a:gd name="T100" fmla="*/ 226 w 572"/>
              <a:gd name="T101" fmla="*/ 36 h 484"/>
              <a:gd name="T102" fmla="*/ 234 w 572"/>
              <a:gd name="T103" fmla="*/ 0 h 4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572" h="484">
                <a:moveTo>
                  <a:pt x="88" y="0"/>
                </a:moveTo>
                <a:lnTo>
                  <a:pt x="88" y="144"/>
                </a:lnTo>
                <a:lnTo>
                  <a:pt x="88" y="144"/>
                </a:lnTo>
                <a:lnTo>
                  <a:pt x="74" y="140"/>
                </a:lnTo>
                <a:lnTo>
                  <a:pt x="60" y="140"/>
                </a:lnTo>
                <a:lnTo>
                  <a:pt x="60" y="140"/>
                </a:lnTo>
                <a:lnTo>
                  <a:pt x="48" y="140"/>
                </a:lnTo>
                <a:lnTo>
                  <a:pt x="38" y="144"/>
                </a:lnTo>
                <a:lnTo>
                  <a:pt x="28" y="150"/>
                </a:lnTo>
                <a:lnTo>
                  <a:pt x="18" y="156"/>
                </a:lnTo>
                <a:lnTo>
                  <a:pt x="12" y="166"/>
                </a:lnTo>
                <a:lnTo>
                  <a:pt x="6" y="176"/>
                </a:lnTo>
                <a:lnTo>
                  <a:pt x="2" y="186"/>
                </a:lnTo>
                <a:lnTo>
                  <a:pt x="0" y="198"/>
                </a:lnTo>
                <a:lnTo>
                  <a:pt x="0" y="198"/>
                </a:lnTo>
                <a:lnTo>
                  <a:pt x="2" y="210"/>
                </a:lnTo>
                <a:lnTo>
                  <a:pt x="6" y="222"/>
                </a:lnTo>
                <a:lnTo>
                  <a:pt x="12" y="232"/>
                </a:lnTo>
                <a:lnTo>
                  <a:pt x="18" y="240"/>
                </a:lnTo>
                <a:lnTo>
                  <a:pt x="28" y="248"/>
                </a:lnTo>
                <a:lnTo>
                  <a:pt x="38" y="254"/>
                </a:lnTo>
                <a:lnTo>
                  <a:pt x="48" y="256"/>
                </a:lnTo>
                <a:lnTo>
                  <a:pt x="60" y="258"/>
                </a:lnTo>
                <a:lnTo>
                  <a:pt x="60" y="258"/>
                </a:lnTo>
                <a:lnTo>
                  <a:pt x="74" y="256"/>
                </a:lnTo>
                <a:lnTo>
                  <a:pt x="88" y="254"/>
                </a:lnTo>
                <a:lnTo>
                  <a:pt x="88" y="396"/>
                </a:lnTo>
                <a:lnTo>
                  <a:pt x="230" y="396"/>
                </a:lnTo>
                <a:lnTo>
                  <a:pt x="230" y="396"/>
                </a:lnTo>
                <a:lnTo>
                  <a:pt x="228" y="412"/>
                </a:lnTo>
                <a:lnTo>
                  <a:pt x="226" y="424"/>
                </a:lnTo>
                <a:lnTo>
                  <a:pt x="226" y="424"/>
                </a:lnTo>
                <a:lnTo>
                  <a:pt x="228" y="436"/>
                </a:lnTo>
                <a:lnTo>
                  <a:pt x="232" y="448"/>
                </a:lnTo>
                <a:lnTo>
                  <a:pt x="236" y="458"/>
                </a:lnTo>
                <a:lnTo>
                  <a:pt x="244" y="466"/>
                </a:lnTo>
                <a:lnTo>
                  <a:pt x="252" y="474"/>
                </a:lnTo>
                <a:lnTo>
                  <a:pt x="262" y="480"/>
                </a:lnTo>
                <a:lnTo>
                  <a:pt x="274" y="482"/>
                </a:lnTo>
                <a:lnTo>
                  <a:pt x="286" y="484"/>
                </a:lnTo>
                <a:lnTo>
                  <a:pt x="286" y="484"/>
                </a:lnTo>
                <a:lnTo>
                  <a:pt x="298" y="482"/>
                </a:lnTo>
                <a:lnTo>
                  <a:pt x="310" y="480"/>
                </a:lnTo>
                <a:lnTo>
                  <a:pt x="320" y="474"/>
                </a:lnTo>
                <a:lnTo>
                  <a:pt x="328" y="466"/>
                </a:lnTo>
                <a:lnTo>
                  <a:pt x="336" y="458"/>
                </a:lnTo>
                <a:lnTo>
                  <a:pt x="340" y="448"/>
                </a:lnTo>
                <a:lnTo>
                  <a:pt x="344" y="436"/>
                </a:lnTo>
                <a:lnTo>
                  <a:pt x="346" y="424"/>
                </a:lnTo>
                <a:lnTo>
                  <a:pt x="346" y="424"/>
                </a:lnTo>
                <a:lnTo>
                  <a:pt x="344" y="412"/>
                </a:lnTo>
                <a:lnTo>
                  <a:pt x="342" y="396"/>
                </a:lnTo>
                <a:lnTo>
                  <a:pt x="484" y="396"/>
                </a:lnTo>
                <a:lnTo>
                  <a:pt x="484" y="254"/>
                </a:lnTo>
                <a:lnTo>
                  <a:pt x="484" y="254"/>
                </a:lnTo>
                <a:lnTo>
                  <a:pt x="498" y="256"/>
                </a:lnTo>
                <a:lnTo>
                  <a:pt x="512" y="258"/>
                </a:lnTo>
                <a:lnTo>
                  <a:pt x="512" y="258"/>
                </a:lnTo>
                <a:lnTo>
                  <a:pt x="524" y="256"/>
                </a:lnTo>
                <a:lnTo>
                  <a:pt x="536" y="254"/>
                </a:lnTo>
                <a:lnTo>
                  <a:pt x="546" y="248"/>
                </a:lnTo>
                <a:lnTo>
                  <a:pt x="554" y="240"/>
                </a:lnTo>
                <a:lnTo>
                  <a:pt x="562" y="232"/>
                </a:lnTo>
                <a:lnTo>
                  <a:pt x="566" y="222"/>
                </a:lnTo>
                <a:lnTo>
                  <a:pt x="570" y="210"/>
                </a:lnTo>
                <a:lnTo>
                  <a:pt x="572" y="198"/>
                </a:lnTo>
                <a:lnTo>
                  <a:pt x="572" y="198"/>
                </a:lnTo>
                <a:lnTo>
                  <a:pt x="570" y="186"/>
                </a:lnTo>
                <a:lnTo>
                  <a:pt x="566" y="176"/>
                </a:lnTo>
                <a:lnTo>
                  <a:pt x="562" y="166"/>
                </a:lnTo>
                <a:lnTo>
                  <a:pt x="554" y="156"/>
                </a:lnTo>
                <a:lnTo>
                  <a:pt x="546" y="150"/>
                </a:lnTo>
                <a:lnTo>
                  <a:pt x="536" y="144"/>
                </a:lnTo>
                <a:lnTo>
                  <a:pt x="524" y="140"/>
                </a:lnTo>
                <a:lnTo>
                  <a:pt x="512" y="140"/>
                </a:lnTo>
                <a:lnTo>
                  <a:pt x="512" y="140"/>
                </a:lnTo>
                <a:lnTo>
                  <a:pt x="498" y="140"/>
                </a:lnTo>
                <a:lnTo>
                  <a:pt x="484" y="144"/>
                </a:lnTo>
                <a:lnTo>
                  <a:pt x="484" y="0"/>
                </a:lnTo>
                <a:lnTo>
                  <a:pt x="338" y="0"/>
                </a:lnTo>
                <a:lnTo>
                  <a:pt x="338" y="0"/>
                </a:lnTo>
                <a:lnTo>
                  <a:pt x="344" y="20"/>
                </a:lnTo>
                <a:lnTo>
                  <a:pt x="346" y="36"/>
                </a:lnTo>
                <a:lnTo>
                  <a:pt x="346" y="36"/>
                </a:lnTo>
                <a:lnTo>
                  <a:pt x="344" y="48"/>
                </a:lnTo>
                <a:lnTo>
                  <a:pt x="340" y="60"/>
                </a:lnTo>
                <a:lnTo>
                  <a:pt x="336" y="70"/>
                </a:lnTo>
                <a:lnTo>
                  <a:pt x="328" y="78"/>
                </a:lnTo>
                <a:lnTo>
                  <a:pt x="320" y="86"/>
                </a:lnTo>
                <a:lnTo>
                  <a:pt x="310" y="90"/>
                </a:lnTo>
                <a:lnTo>
                  <a:pt x="298" y="94"/>
                </a:lnTo>
                <a:lnTo>
                  <a:pt x="286" y="96"/>
                </a:lnTo>
                <a:lnTo>
                  <a:pt x="286" y="96"/>
                </a:lnTo>
                <a:lnTo>
                  <a:pt x="274" y="94"/>
                </a:lnTo>
                <a:lnTo>
                  <a:pt x="262" y="90"/>
                </a:lnTo>
                <a:lnTo>
                  <a:pt x="252" y="86"/>
                </a:lnTo>
                <a:lnTo>
                  <a:pt x="244" y="78"/>
                </a:lnTo>
                <a:lnTo>
                  <a:pt x="236" y="70"/>
                </a:lnTo>
                <a:lnTo>
                  <a:pt x="232" y="60"/>
                </a:lnTo>
                <a:lnTo>
                  <a:pt x="228" y="48"/>
                </a:lnTo>
                <a:lnTo>
                  <a:pt x="226" y="36"/>
                </a:lnTo>
                <a:lnTo>
                  <a:pt x="226" y="36"/>
                </a:lnTo>
                <a:lnTo>
                  <a:pt x="228" y="20"/>
                </a:lnTo>
                <a:lnTo>
                  <a:pt x="234" y="0"/>
                </a:lnTo>
                <a:lnTo>
                  <a:pt x="88" y="0"/>
                </a:lnTo>
                <a:close/>
              </a:path>
            </a:pathLst>
          </a:custGeom>
          <a:solidFill>
            <a:srgbClr val="FF0000"/>
          </a:solidFill>
          <a:ln w="38100">
            <a:solidFill>
              <a:srgbClr val="000000"/>
            </a:solidFill>
            <a:prstDash val="solid"/>
            <a:round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65" name="Freeform 16"/>
          <p:cNvSpPr>
            <a:spLocks/>
          </p:cNvSpPr>
          <p:nvPr/>
        </p:nvSpPr>
        <p:spPr bwMode="auto">
          <a:xfrm>
            <a:off x="3950089" y="1813881"/>
            <a:ext cx="1025413" cy="842455"/>
          </a:xfrm>
          <a:custGeom>
            <a:avLst/>
            <a:gdLst>
              <a:gd name="T0" fmla="*/ 86 w 482"/>
              <a:gd name="T1" fmla="*/ 144 h 396"/>
              <a:gd name="T2" fmla="*/ 72 w 482"/>
              <a:gd name="T3" fmla="*/ 140 h 396"/>
              <a:gd name="T4" fmla="*/ 58 w 482"/>
              <a:gd name="T5" fmla="*/ 140 h 396"/>
              <a:gd name="T6" fmla="*/ 36 w 482"/>
              <a:gd name="T7" fmla="*/ 144 h 396"/>
              <a:gd name="T8" fmla="*/ 16 w 482"/>
              <a:gd name="T9" fmla="*/ 156 h 396"/>
              <a:gd name="T10" fmla="*/ 4 w 482"/>
              <a:gd name="T11" fmla="*/ 176 h 396"/>
              <a:gd name="T12" fmla="*/ 0 w 482"/>
              <a:gd name="T13" fmla="*/ 198 h 396"/>
              <a:gd name="T14" fmla="*/ 0 w 482"/>
              <a:gd name="T15" fmla="*/ 210 h 396"/>
              <a:gd name="T16" fmla="*/ 10 w 482"/>
              <a:gd name="T17" fmla="*/ 232 h 396"/>
              <a:gd name="T18" fmla="*/ 26 w 482"/>
              <a:gd name="T19" fmla="*/ 248 h 396"/>
              <a:gd name="T20" fmla="*/ 46 w 482"/>
              <a:gd name="T21" fmla="*/ 256 h 396"/>
              <a:gd name="T22" fmla="*/ 58 w 482"/>
              <a:gd name="T23" fmla="*/ 258 h 396"/>
              <a:gd name="T24" fmla="*/ 86 w 482"/>
              <a:gd name="T25" fmla="*/ 254 h 396"/>
              <a:gd name="T26" fmla="*/ 232 w 482"/>
              <a:gd name="T27" fmla="*/ 396 h 396"/>
              <a:gd name="T28" fmla="*/ 226 w 482"/>
              <a:gd name="T29" fmla="*/ 378 h 396"/>
              <a:gd name="T30" fmla="*/ 226 w 482"/>
              <a:gd name="T31" fmla="*/ 362 h 396"/>
              <a:gd name="T32" fmla="*/ 230 w 482"/>
              <a:gd name="T33" fmla="*/ 338 h 396"/>
              <a:gd name="T34" fmla="*/ 242 w 482"/>
              <a:gd name="T35" fmla="*/ 320 h 396"/>
              <a:gd name="T36" fmla="*/ 262 w 482"/>
              <a:gd name="T37" fmla="*/ 306 h 396"/>
              <a:gd name="T38" fmla="*/ 284 w 482"/>
              <a:gd name="T39" fmla="*/ 302 h 396"/>
              <a:gd name="T40" fmla="*/ 296 w 482"/>
              <a:gd name="T41" fmla="*/ 302 h 396"/>
              <a:gd name="T42" fmla="*/ 318 w 482"/>
              <a:gd name="T43" fmla="*/ 312 h 396"/>
              <a:gd name="T44" fmla="*/ 334 w 482"/>
              <a:gd name="T45" fmla="*/ 328 h 396"/>
              <a:gd name="T46" fmla="*/ 342 w 482"/>
              <a:gd name="T47" fmla="*/ 350 h 396"/>
              <a:gd name="T48" fmla="*/ 344 w 482"/>
              <a:gd name="T49" fmla="*/ 362 h 396"/>
              <a:gd name="T50" fmla="*/ 338 w 482"/>
              <a:gd name="T51" fmla="*/ 396 h 396"/>
              <a:gd name="T52" fmla="*/ 482 w 482"/>
              <a:gd name="T53" fmla="*/ 252 h 396"/>
              <a:gd name="T54" fmla="*/ 464 w 482"/>
              <a:gd name="T55" fmla="*/ 256 h 396"/>
              <a:gd name="T56" fmla="*/ 448 w 482"/>
              <a:gd name="T57" fmla="*/ 258 h 396"/>
              <a:gd name="T58" fmla="*/ 424 w 482"/>
              <a:gd name="T59" fmla="*/ 254 h 396"/>
              <a:gd name="T60" fmla="*/ 406 w 482"/>
              <a:gd name="T61" fmla="*/ 240 h 396"/>
              <a:gd name="T62" fmla="*/ 392 w 482"/>
              <a:gd name="T63" fmla="*/ 222 h 396"/>
              <a:gd name="T64" fmla="*/ 388 w 482"/>
              <a:gd name="T65" fmla="*/ 198 h 396"/>
              <a:gd name="T66" fmla="*/ 388 w 482"/>
              <a:gd name="T67" fmla="*/ 186 h 396"/>
              <a:gd name="T68" fmla="*/ 398 w 482"/>
              <a:gd name="T69" fmla="*/ 166 h 396"/>
              <a:gd name="T70" fmla="*/ 414 w 482"/>
              <a:gd name="T71" fmla="*/ 150 h 396"/>
              <a:gd name="T72" fmla="*/ 436 w 482"/>
              <a:gd name="T73" fmla="*/ 140 h 396"/>
              <a:gd name="T74" fmla="*/ 448 w 482"/>
              <a:gd name="T75" fmla="*/ 140 h 396"/>
              <a:gd name="T76" fmla="*/ 482 w 482"/>
              <a:gd name="T77" fmla="*/ 146 h 396"/>
              <a:gd name="T78" fmla="*/ 338 w 482"/>
              <a:gd name="T79" fmla="*/ 0 h 396"/>
              <a:gd name="T80" fmla="*/ 342 w 482"/>
              <a:gd name="T81" fmla="*/ 20 h 396"/>
              <a:gd name="T82" fmla="*/ 344 w 482"/>
              <a:gd name="T83" fmla="*/ 36 h 396"/>
              <a:gd name="T84" fmla="*/ 340 w 482"/>
              <a:gd name="T85" fmla="*/ 60 h 396"/>
              <a:gd name="T86" fmla="*/ 326 w 482"/>
              <a:gd name="T87" fmla="*/ 78 h 396"/>
              <a:gd name="T88" fmla="*/ 308 w 482"/>
              <a:gd name="T89" fmla="*/ 90 h 396"/>
              <a:gd name="T90" fmla="*/ 284 w 482"/>
              <a:gd name="T91" fmla="*/ 96 h 396"/>
              <a:gd name="T92" fmla="*/ 272 w 482"/>
              <a:gd name="T93" fmla="*/ 94 h 396"/>
              <a:gd name="T94" fmla="*/ 252 w 482"/>
              <a:gd name="T95" fmla="*/ 86 h 396"/>
              <a:gd name="T96" fmla="*/ 236 w 482"/>
              <a:gd name="T97" fmla="*/ 70 h 396"/>
              <a:gd name="T98" fmla="*/ 226 w 482"/>
              <a:gd name="T99" fmla="*/ 48 h 396"/>
              <a:gd name="T100" fmla="*/ 226 w 482"/>
              <a:gd name="T101" fmla="*/ 36 h 396"/>
              <a:gd name="T102" fmla="*/ 232 w 482"/>
              <a:gd name="T103" fmla="*/ 0 h 3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482" h="396">
                <a:moveTo>
                  <a:pt x="86" y="0"/>
                </a:moveTo>
                <a:lnTo>
                  <a:pt x="86" y="144"/>
                </a:lnTo>
                <a:lnTo>
                  <a:pt x="86" y="144"/>
                </a:lnTo>
                <a:lnTo>
                  <a:pt x="72" y="140"/>
                </a:lnTo>
                <a:lnTo>
                  <a:pt x="58" y="140"/>
                </a:lnTo>
                <a:lnTo>
                  <a:pt x="58" y="140"/>
                </a:lnTo>
                <a:lnTo>
                  <a:pt x="46" y="140"/>
                </a:lnTo>
                <a:lnTo>
                  <a:pt x="36" y="144"/>
                </a:lnTo>
                <a:lnTo>
                  <a:pt x="26" y="150"/>
                </a:lnTo>
                <a:lnTo>
                  <a:pt x="16" y="156"/>
                </a:lnTo>
                <a:lnTo>
                  <a:pt x="10" y="166"/>
                </a:lnTo>
                <a:lnTo>
                  <a:pt x="4" y="176"/>
                </a:lnTo>
                <a:lnTo>
                  <a:pt x="0" y="186"/>
                </a:lnTo>
                <a:lnTo>
                  <a:pt x="0" y="198"/>
                </a:lnTo>
                <a:lnTo>
                  <a:pt x="0" y="198"/>
                </a:lnTo>
                <a:lnTo>
                  <a:pt x="0" y="210"/>
                </a:lnTo>
                <a:lnTo>
                  <a:pt x="4" y="222"/>
                </a:lnTo>
                <a:lnTo>
                  <a:pt x="10" y="232"/>
                </a:lnTo>
                <a:lnTo>
                  <a:pt x="16" y="240"/>
                </a:lnTo>
                <a:lnTo>
                  <a:pt x="26" y="248"/>
                </a:lnTo>
                <a:lnTo>
                  <a:pt x="36" y="254"/>
                </a:lnTo>
                <a:lnTo>
                  <a:pt x="46" y="256"/>
                </a:lnTo>
                <a:lnTo>
                  <a:pt x="58" y="258"/>
                </a:lnTo>
                <a:lnTo>
                  <a:pt x="58" y="258"/>
                </a:lnTo>
                <a:lnTo>
                  <a:pt x="72" y="256"/>
                </a:lnTo>
                <a:lnTo>
                  <a:pt x="86" y="254"/>
                </a:lnTo>
                <a:lnTo>
                  <a:pt x="86" y="396"/>
                </a:lnTo>
                <a:lnTo>
                  <a:pt x="232" y="396"/>
                </a:lnTo>
                <a:lnTo>
                  <a:pt x="232" y="396"/>
                </a:lnTo>
                <a:lnTo>
                  <a:pt x="226" y="378"/>
                </a:lnTo>
                <a:lnTo>
                  <a:pt x="226" y="362"/>
                </a:lnTo>
                <a:lnTo>
                  <a:pt x="226" y="362"/>
                </a:lnTo>
                <a:lnTo>
                  <a:pt x="226" y="350"/>
                </a:lnTo>
                <a:lnTo>
                  <a:pt x="230" y="338"/>
                </a:lnTo>
                <a:lnTo>
                  <a:pt x="236" y="328"/>
                </a:lnTo>
                <a:lnTo>
                  <a:pt x="242" y="320"/>
                </a:lnTo>
                <a:lnTo>
                  <a:pt x="252" y="312"/>
                </a:lnTo>
                <a:lnTo>
                  <a:pt x="262" y="306"/>
                </a:lnTo>
                <a:lnTo>
                  <a:pt x="272" y="302"/>
                </a:lnTo>
                <a:lnTo>
                  <a:pt x="284" y="302"/>
                </a:lnTo>
                <a:lnTo>
                  <a:pt x="284" y="302"/>
                </a:lnTo>
                <a:lnTo>
                  <a:pt x="296" y="302"/>
                </a:lnTo>
                <a:lnTo>
                  <a:pt x="308" y="306"/>
                </a:lnTo>
                <a:lnTo>
                  <a:pt x="318" y="312"/>
                </a:lnTo>
                <a:lnTo>
                  <a:pt x="326" y="320"/>
                </a:lnTo>
                <a:lnTo>
                  <a:pt x="334" y="328"/>
                </a:lnTo>
                <a:lnTo>
                  <a:pt x="340" y="338"/>
                </a:lnTo>
                <a:lnTo>
                  <a:pt x="342" y="350"/>
                </a:lnTo>
                <a:lnTo>
                  <a:pt x="344" y="362"/>
                </a:lnTo>
                <a:lnTo>
                  <a:pt x="344" y="362"/>
                </a:lnTo>
                <a:lnTo>
                  <a:pt x="342" y="378"/>
                </a:lnTo>
                <a:lnTo>
                  <a:pt x="338" y="396"/>
                </a:lnTo>
                <a:lnTo>
                  <a:pt x="482" y="396"/>
                </a:lnTo>
                <a:lnTo>
                  <a:pt x="482" y="252"/>
                </a:lnTo>
                <a:lnTo>
                  <a:pt x="482" y="252"/>
                </a:lnTo>
                <a:lnTo>
                  <a:pt x="464" y="256"/>
                </a:lnTo>
                <a:lnTo>
                  <a:pt x="448" y="258"/>
                </a:lnTo>
                <a:lnTo>
                  <a:pt x="448" y="258"/>
                </a:lnTo>
                <a:lnTo>
                  <a:pt x="436" y="256"/>
                </a:lnTo>
                <a:lnTo>
                  <a:pt x="424" y="254"/>
                </a:lnTo>
                <a:lnTo>
                  <a:pt x="414" y="248"/>
                </a:lnTo>
                <a:lnTo>
                  <a:pt x="406" y="240"/>
                </a:lnTo>
                <a:lnTo>
                  <a:pt x="398" y="232"/>
                </a:lnTo>
                <a:lnTo>
                  <a:pt x="392" y="222"/>
                </a:lnTo>
                <a:lnTo>
                  <a:pt x="388" y="210"/>
                </a:lnTo>
                <a:lnTo>
                  <a:pt x="388" y="198"/>
                </a:lnTo>
                <a:lnTo>
                  <a:pt x="388" y="198"/>
                </a:lnTo>
                <a:lnTo>
                  <a:pt x="388" y="186"/>
                </a:lnTo>
                <a:lnTo>
                  <a:pt x="392" y="176"/>
                </a:lnTo>
                <a:lnTo>
                  <a:pt x="398" y="166"/>
                </a:lnTo>
                <a:lnTo>
                  <a:pt x="406" y="156"/>
                </a:lnTo>
                <a:lnTo>
                  <a:pt x="414" y="150"/>
                </a:lnTo>
                <a:lnTo>
                  <a:pt x="424" y="144"/>
                </a:lnTo>
                <a:lnTo>
                  <a:pt x="436" y="140"/>
                </a:lnTo>
                <a:lnTo>
                  <a:pt x="448" y="140"/>
                </a:lnTo>
                <a:lnTo>
                  <a:pt x="448" y="140"/>
                </a:lnTo>
                <a:lnTo>
                  <a:pt x="464" y="140"/>
                </a:lnTo>
                <a:lnTo>
                  <a:pt x="482" y="146"/>
                </a:lnTo>
                <a:lnTo>
                  <a:pt x="482" y="0"/>
                </a:lnTo>
                <a:lnTo>
                  <a:pt x="338" y="0"/>
                </a:lnTo>
                <a:lnTo>
                  <a:pt x="338" y="0"/>
                </a:lnTo>
                <a:lnTo>
                  <a:pt x="342" y="20"/>
                </a:lnTo>
                <a:lnTo>
                  <a:pt x="344" y="36"/>
                </a:lnTo>
                <a:lnTo>
                  <a:pt x="344" y="36"/>
                </a:lnTo>
                <a:lnTo>
                  <a:pt x="342" y="48"/>
                </a:lnTo>
                <a:lnTo>
                  <a:pt x="340" y="60"/>
                </a:lnTo>
                <a:lnTo>
                  <a:pt x="334" y="70"/>
                </a:lnTo>
                <a:lnTo>
                  <a:pt x="326" y="78"/>
                </a:lnTo>
                <a:lnTo>
                  <a:pt x="318" y="86"/>
                </a:lnTo>
                <a:lnTo>
                  <a:pt x="308" y="90"/>
                </a:lnTo>
                <a:lnTo>
                  <a:pt x="296" y="94"/>
                </a:lnTo>
                <a:lnTo>
                  <a:pt x="284" y="96"/>
                </a:lnTo>
                <a:lnTo>
                  <a:pt x="284" y="96"/>
                </a:lnTo>
                <a:lnTo>
                  <a:pt x="272" y="94"/>
                </a:lnTo>
                <a:lnTo>
                  <a:pt x="262" y="90"/>
                </a:lnTo>
                <a:lnTo>
                  <a:pt x="252" y="86"/>
                </a:lnTo>
                <a:lnTo>
                  <a:pt x="242" y="78"/>
                </a:lnTo>
                <a:lnTo>
                  <a:pt x="236" y="70"/>
                </a:lnTo>
                <a:lnTo>
                  <a:pt x="230" y="60"/>
                </a:lnTo>
                <a:lnTo>
                  <a:pt x="226" y="48"/>
                </a:lnTo>
                <a:lnTo>
                  <a:pt x="226" y="36"/>
                </a:lnTo>
                <a:lnTo>
                  <a:pt x="226" y="36"/>
                </a:lnTo>
                <a:lnTo>
                  <a:pt x="226" y="20"/>
                </a:lnTo>
                <a:lnTo>
                  <a:pt x="232" y="0"/>
                </a:lnTo>
                <a:lnTo>
                  <a:pt x="86" y="0"/>
                </a:lnTo>
                <a:close/>
              </a:path>
            </a:pathLst>
          </a:custGeom>
          <a:solidFill>
            <a:srgbClr val="FF0000"/>
          </a:solidFill>
          <a:ln w="38100">
            <a:solidFill>
              <a:srgbClr val="000000"/>
            </a:solidFill>
            <a:prstDash val="solid"/>
            <a:round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66" name="Freeform 17"/>
          <p:cNvSpPr>
            <a:spLocks/>
          </p:cNvSpPr>
          <p:nvPr/>
        </p:nvSpPr>
        <p:spPr bwMode="auto">
          <a:xfrm rot="16200000" flipH="1">
            <a:off x="2443822" y="1612966"/>
            <a:ext cx="1029668" cy="1029668"/>
          </a:xfrm>
          <a:custGeom>
            <a:avLst/>
            <a:gdLst>
              <a:gd name="T0" fmla="*/ 88 w 484"/>
              <a:gd name="T1" fmla="*/ 144 h 484"/>
              <a:gd name="T2" fmla="*/ 74 w 484"/>
              <a:gd name="T3" fmla="*/ 140 h 484"/>
              <a:gd name="T4" fmla="*/ 60 w 484"/>
              <a:gd name="T5" fmla="*/ 140 h 484"/>
              <a:gd name="T6" fmla="*/ 38 w 484"/>
              <a:gd name="T7" fmla="*/ 144 h 484"/>
              <a:gd name="T8" fmla="*/ 18 w 484"/>
              <a:gd name="T9" fmla="*/ 156 h 484"/>
              <a:gd name="T10" fmla="*/ 6 w 484"/>
              <a:gd name="T11" fmla="*/ 176 h 484"/>
              <a:gd name="T12" fmla="*/ 0 w 484"/>
              <a:gd name="T13" fmla="*/ 198 h 484"/>
              <a:gd name="T14" fmla="*/ 2 w 484"/>
              <a:gd name="T15" fmla="*/ 210 h 484"/>
              <a:gd name="T16" fmla="*/ 12 w 484"/>
              <a:gd name="T17" fmla="*/ 232 h 484"/>
              <a:gd name="T18" fmla="*/ 28 w 484"/>
              <a:gd name="T19" fmla="*/ 248 h 484"/>
              <a:gd name="T20" fmla="*/ 48 w 484"/>
              <a:gd name="T21" fmla="*/ 256 h 484"/>
              <a:gd name="T22" fmla="*/ 60 w 484"/>
              <a:gd name="T23" fmla="*/ 258 h 484"/>
              <a:gd name="T24" fmla="*/ 88 w 484"/>
              <a:gd name="T25" fmla="*/ 254 h 484"/>
              <a:gd name="T26" fmla="*/ 230 w 484"/>
              <a:gd name="T27" fmla="*/ 396 h 484"/>
              <a:gd name="T28" fmla="*/ 228 w 484"/>
              <a:gd name="T29" fmla="*/ 412 h 484"/>
              <a:gd name="T30" fmla="*/ 226 w 484"/>
              <a:gd name="T31" fmla="*/ 424 h 484"/>
              <a:gd name="T32" fmla="*/ 232 w 484"/>
              <a:gd name="T33" fmla="*/ 448 h 484"/>
              <a:gd name="T34" fmla="*/ 244 w 484"/>
              <a:gd name="T35" fmla="*/ 466 h 484"/>
              <a:gd name="T36" fmla="*/ 264 w 484"/>
              <a:gd name="T37" fmla="*/ 480 h 484"/>
              <a:gd name="T38" fmla="*/ 286 w 484"/>
              <a:gd name="T39" fmla="*/ 484 h 484"/>
              <a:gd name="T40" fmla="*/ 298 w 484"/>
              <a:gd name="T41" fmla="*/ 482 h 484"/>
              <a:gd name="T42" fmla="*/ 320 w 484"/>
              <a:gd name="T43" fmla="*/ 474 h 484"/>
              <a:gd name="T44" fmla="*/ 336 w 484"/>
              <a:gd name="T45" fmla="*/ 458 h 484"/>
              <a:gd name="T46" fmla="*/ 344 w 484"/>
              <a:gd name="T47" fmla="*/ 436 h 484"/>
              <a:gd name="T48" fmla="*/ 346 w 484"/>
              <a:gd name="T49" fmla="*/ 424 h 484"/>
              <a:gd name="T50" fmla="*/ 342 w 484"/>
              <a:gd name="T51" fmla="*/ 396 h 484"/>
              <a:gd name="T52" fmla="*/ 484 w 484"/>
              <a:gd name="T53" fmla="*/ 252 h 484"/>
              <a:gd name="T54" fmla="*/ 466 w 484"/>
              <a:gd name="T55" fmla="*/ 256 h 484"/>
              <a:gd name="T56" fmla="*/ 448 w 484"/>
              <a:gd name="T57" fmla="*/ 258 h 484"/>
              <a:gd name="T58" fmla="*/ 426 w 484"/>
              <a:gd name="T59" fmla="*/ 254 h 484"/>
              <a:gd name="T60" fmla="*/ 406 w 484"/>
              <a:gd name="T61" fmla="*/ 240 h 484"/>
              <a:gd name="T62" fmla="*/ 394 w 484"/>
              <a:gd name="T63" fmla="*/ 222 h 484"/>
              <a:gd name="T64" fmla="*/ 390 w 484"/>
              <a:gd name="T65" fmla="*/ 198 h 484"/>
              <a:gd name="T66" fmla="*/ 390 w 484"/>
              <a:gd name="T67" fmla="*/ 186 h 484"/>
              <a:gd name="T68" fmla="*/ 400 w 484"/>
              <a:gd name="T69" fmla="*/ 166 h 484"/>
              <a:gd name="T70" fmla="*/ 416 w 484"/>
              <a:gd name="T71" fmla="*/ 150 h 484"/>
              <a:gd name="T72" fmla="*/ 436 w 484"/>
              <a:gd name="T73" fmla="*/ 140 h 484"/>
              <a:gd name="T74" fmla="*/ 448 w 484"/>
              <a:gd name="T75" fmla="*/ 140 h 484"/>
              <a:gd name="T76" fmla="*/ 484 w 484"/>
              <a:gd name="T77" fmla="*/ 146 h 484"/>
              <a:gd name="T78" fmla="*/ 340 w 484"/>
              <a:gd name="T79" fmla="*/ 0 h 484"/>
              <a:gd name="T80" fmla="*/ 344 w 484"/>
              <a:gd name="T81" fmla="*/ 20 h 484"/>
              <a:gd name="T82" fmla="*/ 346 w 484"/>
              <a:gd name="T83" fmla="*/ 36 h 484"/>
              <a:gd name="T84" fmla="*/ 340 w 484"/>
              <a:gd name="T85" fmla="*/ 60 h 484"/>
              <a:gd name="T86" fmla="*/ 328 w 484"/>
              <a:gd name="T87" fmla="*/ 78 h 484"/>
              <a:gd name="T88" fmla="*/ 310 w 484"/>
              <a:gd name="T89" fmla="*/ 90 h 484"/>
              <a:gd name="T90" fmla="*/ 286 w 484"/>
              <a:gd name="T91" fmla="*/ 96 h 484"/>
              <a:gd name="T92" fmla="*/ 274 w 484"/>
              <a:gd name="T93" fmla="*/ 94 h 484"/>
              <a:gd name="T94" fmla="*/ 252 w 484"/>
              <a:gd name="T95" fmla="*/ 86 h 484"/>
              <a:gd name="T96" fmla="*/ 236 w 484"/>
              <a:gd name="T97" fmla="*/ 70 h 484"/>
              <a:gd name="T98" fmla="*/ 228 w 484"/>
              <a:gd name="T99" fmla="*/ 48 h 484"/>
              <a:gd name="T100" fmla="*/ 226 w 484"/>
              <a:gd name="T101" fmla="*/ 36 h 484"/>
              <a:gd name="T102" fmla="*/ 234 w 484"/>
              <a:gd name="T103" fmla="*/ 0 h 4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484" h="484">
                <a:moveTo>
                  <a:pt x="88" y="0"/>
                </a:moveTo>
                <a:lnTo>
                  <a:pt x="88" y="144"/>
                </a:lnTo>
                <a:lnTo>
                  <a:pt x="88" y="144"/>
                </a:lnTo>
                <a:lnTo>
                  <a:pt x="74" y="140"/>
                </a:lnTo>
                <a:lnTo>
                  <a:pt x="60" y="140"/>
                </a:lnTo>
                <a:lnTo>
                  <a:pt x="60" y="140"/>
                </a:lnTo>
                <a:lnTo>
                  <a:pt x="48" y="140"/>
                </a:lnTo>
                <a:lnTo>
                  <a:pt x="38" y="144"/>
                </a:lnTo>
                <a:lnTo>
                  <a:pt x="28" y="150"/>
                </a:lnTo>
                <a:lnTo>
                  <a:pt x="18" y="156"/>
                </a:lnTo>
                <a:lnTo>
                  <a:pt x="12" y="166"/>
                </a:lnTo>
                <a:lnTo>
                  <a:pt x="6" y="176"/>
                </a:lnTo>
                <a:lnTo>
                  <a:pt x="2" y="186"/>
                </a:lnTo>
                <a:lnTo>
                  <a:pt x="0" y="198"/>
                </a:lnTo>
                <a:lnTo>
                  <a:pt x="0" y="198"/>
                </a:lnTo>
                <a:lnTo>
                  <a:pt x="2" y="210"/>
                </a:lnTo>
                <a:lnTo>
                  <a:pt x="6" y="222"/>
                </a:lnTo>
                <a:lnTo>
                  <a:pt x="12" y="232"/>
                </a:lnTo>
                <a:lnTo>
                  <a:pt x="18" y="240"/>
                </a:lnTo>
                <a:lnTo>
                  <a:pt x="28" y="248"/>
                </a:lnTo>
                <a:lnTo>
                  <a:pt x="38" y="254"/>
                </a:lnTo>
                <a:lnTo>
                  <a:pt x="48" y="256"/>
                </a:lnTo>
                <a:lnTo>
                  <a:pt x="60" y="258"/>
                </a:lnTo>
                <a:lnTo>
                  <a:pt x="60" y="258"/>
                </a:lnTo>
                <a:lnTo>
                  <a:pt x="74" y="256"/>
                </a:lnTo>
                <a:lnTo>
                  <a:pt x="88" y="254"/>
                </a:lnTo>
                <a:lnTo>
                  <a:pt x="88" y="396"/>
                </a:lnTo>
                <a:lnTo>
                  <a:pt x="230" y="396"/>
                </a:lnTo>
                <a:lnTo>
                  <a:pt x="230" y="396"/>
                </a:lnTo>
                <a:lnTo>
                  <a:pt x="228" y="412"/>
                </a:lnTo>
                <a:lnTo>
                  <a:pt x="226" y="424"/>
                </a:lnTo>
                <a:lnTo>
                  <a:pt x="226" y="424"/>
                </a:lnTo>
                <a:lnTo>
                  <a:pt x="228" y="436"/>
                </a:lnTo>
                <a:lnTo>
                  <a:pt x="232" y="448"/>
                </a:lnTo>
                <a:lnTo>
                  <a:pt x="236" y="458"/>
                </a:lnTo>
                <a:lnTo>
                  <a:pt x="244" y="466"/>
                </a:lnTo>
                <a:lnTo>
                  <a:pt x="252" y="474"/>
                </a:lnTo>
                <a:lnTo>
                  <a:pt x="264" y="480"/>
                </a:lnTo>
                <a:lnTo>
                  <a:pt x="274" y="482"/>
                </a:lnTo>
                <a:lnTo>
                  <a:pt x="286" y="484"/>
                </a:lnTo>
                <a:lnTo>
                  <a:pt x="286" y="484"/>
                </a:lnTo>
                <a:lnTo>
                  <a:pt x="298" y="482"/>
                </a:lnTo>
                <a:lnTo>
                  <a:pt x="310" y="480"/>
                </a:lnTo>
                <a:lnTo>
                  <a:pt x="320" y="474"/>
                </a:lnTo>
                <a:lnTo>
                  <a:pt x="328" y="466"/>
                </a:lnTo>
                <a:lnTo>
                  <a:pt x="336" y="458"/>
                </a:lnTo>
                <a:lnTo>
                  <a:pt x="340" y="448"/>
                </a:lnTo>
                <a:lnTo>
                  <a:pt x="344" y="436"/>
                </a:lnTo>
                <a:lnTo>
                  <a:pt x="346" y="424"/>
                </a:lnTo>
                <a:lnTo>
                  <a:pt x="346" y="424"/>
                </a:lnTo>
                <a:lnTo>
                  <a:pt x="344" y="412"/>
                </a:lnTo>
                <a:lnTo>
                  <a:pt x="342" y="396"/>
                </a:lnTo>
                <a:lnTo>
                  <a:pt x="484" y="396"/>
                </a:lnTo>
                <a:lnTo>
                  <a:pt x="484" y="252"/>
                </a:lnTo>
                <a:lnTo>
                  <a:pt x="484" y="252"/>
                </a:lnTo>
                <a:lnTo>
                  <a:pt x="466" y="256"/>
                </a:lnTo>
                <a:lnTo>
                  <a:pt x="448" y="258"/>
                </a:lnTo>
                <a:lnTo>
                  <a:pt x="448" y="258"/>
                </a:lnTo>
                <a:lnTo>
                  <a:pt x="436" y="256"/>
                </a:lnTo>
                <a:lnTo>
                  <a:pt x="426" y="254"/>
                </a:lnTo>
                <a:lnTo>
                  <a:pt x="416" y="248"/>
                </a:lnTo>
                <a:lnTo>
                  <a:pt x="406" y="240"/>
                </a:lnTo>
                <a:lnTo>
                  <a:pt x="400" y="232"/>
                </a:lnTo>
                <a:lnTo>
                  <a:pt x="394" y="222"/>
                </a:lnTo>
                <a:lnTo>
                  <a:pt x="390" y="210"/>
                </a:lnTo>
                <a:lnTo>
                  <a:pt x="390" y="198"/>
                </a:lnTo>
                <a:lnTo>
                  <a:pt x="390" y="198"/>
                </a:lnTo>
                <a:lnTo>
                  <a:pt x="390" y="186"/>
                </a:lnTo>
                <a:lnTo>
                  <a:pt x="394" y="176"/>
                </a:lnTo>
                <a:lnTo>
                  <a:pt x="400" y="166"/>
                </a:lnTo>
                <a:lnTo>
                  <a:pt x="406" y="156"/>
                </a:lnTo>
                <a:lnTo>
                  <a:pt x="416" y="150"/>
                </a:lnTo>
                <a:lnTo>
                  <a:pt x="426" y="144"/>
                </a:lnTo>
                <a:lnTo>
                  <a:pt x="436" y="140"/>
                </a:lnTo>
                <a:lnTo>
                  <a:pt x="448" y="140"/>
                </a:lnTo>
                <a:lnTo>
                  <a:pt x="448" y="140"/>
                </a:lnTo>
                <a:lnTo>
                  <a:pt x="466" y="140"/>
                </a:lnTo>
                <a:lnTo>
                  <a:pt x="484" y="146"/>
                </a:lnTo>
                <a:lnTo>
                  <a:pt x="484" y="0"/>
                </a:lnTo>
                <a:lnTo>
                  <a:pt x="340" y="0"/>
                </a:lnTo>
                <a:lnTo>
                  <a:pt x="340" y="0"/>
                </a:lnTo>
                <a:lnTo>
                  <a:pt x="344" y="20"/>
                </a:lnTo>
                <a:lnTo>
                  <a:pt x="346" y="36"/>
                </a:lnTo>
                <a:lnTo>
                  <a:pt x="346" y="36"/>
                </a:lnTo>
                <a:lnTo>
                  <a:pt x="344" y="48"/>
                </a:lnTo>
                <a:lnTo>
                  <a:pt x="340" y="60"/>
                </a:lnTo>
                <a:lnTo>
                  <a:pt x="336" y="70"/>
                </a:lnTo>
                <a:lnTo>
                  <a:pt x="328" y="78"/>
                </a:lnTo>
                <a:lnTo>
                  <a:pt x="320" y="86"/>
                </a:lnTo>
                <a:lnTo>
                  <a:pt x="310" y="90"/>
                </a:lnTo>
                <a:lnTo>
                  <a:pt x="298" y="94"/>
                </a:lnTo>
                <a:lnTo>
                  <a:pt x="286" y="96"/>
                </a:lnTo>
                <a:lnTo>
                  <a:pt x="286" y="96"/>
                </a:lnTo>
                <a:lnTo>
                  <a:pt x="274" y="94"/>
                </a:lnTo>
                <a:lnTo>
                  <a:pt x="264" y="90"/>
                </a:lnTo>
                <a:lnTo>
                  <a:pt x="252" y="86"/>
                </a:lnTo>
                <a:lnTo>
                  <a:pt x="244" y="78"/>
                </a:lnTo>
                <a:lnTo>
                  <a:pt x="236" y="70"/>
                </a:lnTo>
                <a:lnTo>
                  <a:pt x="232" y="60"/>
                </a:lnTo>
                <a:lnTo>
                  <a:pt x="228" y="48"/>
                </a:lnTo>
                <a:lnTo>
                  <a:pt x="226" y="36"/>
                </a:lnTo>
                <a:lnTo>
                  <a:pt x="226" y="36"/>
                </a:lnTo>
                <a:lnTo>
                  <a:pt x="228" y="20"/>
                </a:lnTo>
                <a:lnTo>
                  <a:pt x="234" y="0"/>
                </a:lnTo>
                <a:lnTo>
                  <a:pt x="88" y="0"/>
                </a:lnTo>
                <a:close/>
              </a:path>
            </a:pathLst>
          </a:custGeom>
          <a:solidFill>
            <a:srgbClr val="FF0000"/>
          </a:solidFill>
          <a:ln w="38100">
            <a:solidFill>
              <a:srgbClr val="000000"/>
            </a:solidFill>
            <a:prstDash val="solid"/>
            <a:round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71" name="Freeform 17"/>
          <p:cNvSpPr>
            <a:spLocks/>
          </p:cNvSpPr>
          <p:nvPr/>
        </p:nvSpPr>
        <p:spPr bwMode="auto">
          <a:xfrm rot="10800000">
            <a:off x="7496430" y="3318744"/>
            <a:ext cx="1029668" cy="1029668"/>
          </a:xfrm>
          <a:custGeom>
            <a:avLst/>
            <a:gdLst>
              <a:gd name="T0" fmla="*/ 88 w 484"/>
              <a:gd name="T1" fmla="*/ 144 h 484"/>
              <a:gd name="T2" fmla="*/ 74 w 484"/>
              <a:gd name="T3" fmla="*/ 140 h 484"/>
              <a:gd name="T4" fmla="*/ 60 w 484"/>
              <a:gd name="T5" fmla="*/ 140 h 484"/>
              <a:gd name="T6" fmla="*/ 38 w 484"/>
              <a:gd name="T7" fmla="*/ 144 h 484"/>
              <a:gd name="T8" fmla="*/ 18 w 484"/>
              <a:gd name="T9" fmla="*/ 156 h 484"/>
              <a:gd name="T10" fmla="*/ 6 w 484"/>
              <a:gd name="T11" fmla="*/ 176 h 484"/>
              <a:gd name="T12" fmla="*/ 0 w 484"/>
              <a:gd name="T13" fmla="*/ 198 h 484"/>
              <a:gd name="T14" fmla="*/ 2 w 484"/>
              <a:gd name="T15" fmla="*/ 210 h 484"/>
              <a:gd name="T16" fmla="*/ 12 w 484"/>
              <a:gd name="T17" fmla="*/ 232 h 484"/>
              <a:gd name="T18" fmla="*/ 28 w 484"/>
              <a:gd name="T19" fmla="*/ 248 h 484"/>
              <a:gd name="T20" fmla="*/ 48 w 484"/>
              <a:gd name="T21" fmla="*/ 256 h 484"/>
              <a:gd name="T22" fmla="*/ 60 w 484"/>
              <a:gd name="T23" fmla="*/ 258 h 484"/>
              <a:gd name="T24" fmla="*/ 88 w 484"/>
              <a:gd name="T25" fmla="*/ 254 h 484"/>
              <a:gd name="T26" fmla="*/ 230 w 484"/>
              <a:gd name="T27" fmla="*/ 396 h 484"/>
              <a:gd name="T28" fmla="*/ 228 w 484"/>
              <a:gd name="T29" fmla="*/ 412 h 484"/>
              <a:gd name="T30" fmla="*/ 226 w 484"/>
              <a:gd name="T31" fmla="*/ 424 h 484"/>
              <a:gd name="T32" fmla="*/ 232 w 484"/>
              <a:gd name="T33" fmla="*/ 448 h 484"/>
              <a:gd name="T34" fmla="*/ 244 w 484"/>
              <a:gd name="T35" fmla="*/ 466 h 484"/>
              <a:gd name="T36" fmla="*/ 264 w 484"/>
              <a:gd name="T37" fmla="*/ 480 h 484"/>
              <a:gd name="T38" fmla="*/ 286 w 484"/>
              <a:gd name="T39" fmla="*/ 484 h 484"/>
              <a:gd name="T40" fmla="*/ 298 w 484"/>
              <a:gd name="T41" fmla="*/ 482 h 484"/>
              <a:gd name="T42" fmla="*/ 320 w 484"/>
              <a:gd name="T43" fmla="*/ 474 h 484"/>
              <a:gd name="T44" fmla="*/ 336 w 484"/>
              <a:gd name="T45" fmla="*/ 458 h 484"/>
              <a:gd name="T46" fmla="*/ 344 w 484"/>
              <a:gd name="T47" fmla="*/ 436 h 484"/>
              <a:gd name="T48" fmla="*/ 346 w 484"/>
              <a:gd name="T49" fmla="*/ 424 h 484"/>
              <a:gd name="T50" fmla="*/ 342 w 484"/>
              <a:gd name="T51" fmla="*/ 396 h 484"/>
              <a:gd name="T52" fmla="*/ 484 w 484"/>
              <a:gd name="T53" fmla="*/ 252 h 484"/>
              <a:gd name="T54" fmla="*/ 466 w 484"/>
              <a:gd name="T55" fmla="*/ 256 h 484"/>
              <a:gd name="T56" fmla="*/ 448 w 484"/>
              <a:gd name="T57" fmla="*/ 258 h 484"/>
              <a:gd name="T58" fmla="*/ 426 w 484"/>
              <a:gd name="T59" fmla="*/ 254 h 484"/>
              <a:gd name="T60" fmla="*/ 406 w 484"/>
              <a:gd name="T61" fmla="*/ 240 h 484"/>
              <a:gd name="T62" fmla="*/ 394 w 484"/>
              <a:gd name="T63" fmla="*/ 222 h 484"/>
              <a:gd name="T64" fmla="*/ 390 w 484"/>
              <a:gd name="T65" fmla="*/ 198 h 484"/>
              <a:gd name="T66" fmla="*/ 390 w 484"/>
              <a:gd name="T67" fmla="*/ 186 h 484"/>
              <a:gd name="T68" fmla="*/ 400 w 484"/>
              <a:gd name="T69" fmla="*/ 166 h 484"/>
              <a:gd name="T70" fmla="*/ 416 w 484"/>
              <a:gd name="T71" fmla="*/ 150 h 484"/>
              <a:gd name="T72" fmla="*/ 436 w 484"/>
              <a:gd name="T73" fmla="*/ 140 h 484"/>
              <a:gd name="T74" fmla="*/ 448 w 484"/>
              <a:gd name="T75" fmla="*/ 140 h 484"/>
              <a:gd name="T76" fmla="*/ 484 w 484"/>
              <a:gd name="T77" fmla="*/ 146 h 484"/>
              <a:gd name="T78" fmla="*/ 340 w 484"/>
              <a:gd name="T79" fmla="*/ 0 h 484"/>
              <a:gd name="T80" fmla="*/ 344 w 484"/>
              <a:gd name="T81" fmla="*/ 20 h 484"/>
              <a:gd name="T82" fmla="*/ 346 w 484"/>
              <a:gd name="T83" fmla="*/ 36 h 484"/>
              <a:gd name="T84" fmla="*/ 340 w 484"/>
              <a:gd name="T85" fmla="*/ 60 h 484"/>
              <a:gd name="T86" fmla="*/ 328 w 484"/>
              <a:gd name="T87" fmla="*/ 78 h 484"/>
              <a:gd name="T88" fmla="*/ 310 w 484"/>
              <a:gd name="T89" fmla="*/ 90 h 484"/>
              <a:gd name="T90" fmla="*/ 286 w 484"/>
              <a:gd name="T91" fmla="*/ 96 h 484"/>
              <a:gd name="T92" fmla="*/ 274 w 484"/>
              <a:gd name="T93" fmla="*/ 94 h 484"/>
              <a:gd name="T94" fmla="*/ 252 w 484"/>
              <a:gd name="T95" fmla="*/ 86 h 484"/>
              <a:gd name="T96" fmla="*/ 236 w 484"/>
              <a:gd name="T97" fmla="*/ 70 h 484"/>
              <a:gd name="T98" fmla="*/ 228 w 484"/>
              <a:gd name="T99" fmla="*/ 48 h 484"/>
              <a:gd name="T100" fmla="*/ 226 w 484"/>
              <a:gd name="T101" fmla="*/ 36 h 484"/>
              <a:gd name="T102" fmla="*/ 234 w 484"/>
              <a:gd name="T103" fmla="*/ 0 h 4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484" h="484">
                <a:moveTo>
                  <a:pt x="88" y="0"/>
                </a:moveTo>
                <a:lnTo>
                  <a:pt x="88" y="144"/>
                </a:lnTo>
                <a:lnTo>
                  <a:pt x="88" y="144"/>
                </a:lnTo>
                <a:lnTo>
                  <a:pt x="74" y="140"/>
                </a:lnTo>
                <a:lnTo>
                  <a:pt x="60" y="140"/>
                </a:lnTo>
                <a:lnTo>
                  <a:pt x="60" y="140"/>
                </a:lnTo>
                <a:lnTo>
                  <a:pt x="48" y="140"/>
                </a:lnTo>
                <a:lnTo>
                  <a:pt x="38" y="144"/>
                </a:lnTo>
                <a:lnTo>
                  <a:pt x="28" y="150"/>
                </a:lnTo>
                <a:lnTo>
                  <a:pt x="18" y="156"/>
                </a:lnTo>
                <a:lnTo>
                  <a:pt x="12" y="166"/>
                </a:lnTo>
                <a:lnTo>
                  <a:pt x="6" y="176"/>
                </a:lnTo>
                <a:lnTo>
                  <a:pt x="2" y="186"/>
                </a:lnTo>
                <a:lnTo>
                  <a:pt x="0" y="198"/>
                </a:lnTo>
                <a:lnTo>
                  <a:pt x="0" y="198"/>
                </a:lnTo>
                <a:lnTo>
                  <a:pt x="2" y="210"/>
                </a:lnTo>
                <a:lnTo>
                  <a:pt x="6" y="222"/>
                </a:lnTo>
                <a:lnTo>
                  <a:pt x="12" y="232"/>
                </a:lnTo>
                <a:lnTo>
                  <a:pt x="18" y="240"/>
                </a:lnTo>
                <a:lnTo>
                  <a:pt x="28" y="248"/>
                </a:lnTo>
                <a:lnTo>
                  <a:pt x="38" y="254"/>
                </a:lnTo>
                <a:lnTo>
                  <a:pt x="48" y="256"/>
                </a:lnTo>
                <a:lnTo>
                  <a:pt x="60" y="258"/>
                </a:lnTo>
                <a:lnTo>
                  <a:pt x="60" y="258"/>
                </a:lnTo>
                <a:lnTo>
                  <a:pt x="74" y="256"/>
                </a:lnTo>
                <a:lnTo>
                  <a:pt x="88" y="254"/>
                </a:lnTo>
                <a:lnTo>
                  <a:pt x="88" y="396"/>
                </a:lnTo>
                <a:lnTo>
                  <a:pt x="230" y="396"/>
                </a:lnTo>
                <a:lnTo>
                  <a:pt x="230" y="396"/>
                </a:lnTo>
                <a:lnTo>
                  <a:pt x="228" y="412"/>
                </a:lnTo>
                <a:lnTo>
                  <a:pt x="226" y="424"/>
                </a:lnTo>
                <a:lnTo>
                  <a:pt x="226" y="424"/>
                </a:lnTo>
                <a:lnTo>
                  <a:pt x="228" y="436"/>
                </a:lnTo>
                <a:lnTo>
                  <a:pt x="232" y="448"/>
                </a:lnTo>
                <a:lnTo>
                  <a:pt x="236" y="458"/>
                </a:lnTo>
                <a:lnTo>
                  <a:pt x="244" y="466"/>
                </a:lnTo>
                <a:lnTo>
                  <a:pt x="252" y="474"/>
                </a:lnTo>
                <a:lnTo>
                  <a:pt x="264" y="480"/>
                </a:lnTo>
                <a:lnTo>
                  <a:pt x="274" y="482"/>
                </a:lnTo>
                <a:lnTo>
                  <a:pt x="286" y="484"/>
                </a:lnTo>
                <a:lnTo>
                  <a:pt x="286" y="484"/>
                </a:lnTo>
                <a:lnTo>
                  <a:pt x="298" y="482"/>
                </a:lnTo>
                <a:lnTo>
                  <a:pt x="310" y="480"/>
                </a:lnTo>
                <a:lnTo>
                  <a:pt x="320" y="474"/>
                </a:lnTo>
                <a:lnTo>
                  <a:pt x="328" y="466"/>
                </a:lnTo>
                <a:lnTo>
                  <a:pt x="336" y="458"/>
                </a:lnTo>
                <a:lnTo>
                  <a:pt x="340" y="448"/>
                </a:lnTo>
                <a:lnTo>
                  <a:pt x="344" y="436"/>
                </a:lnTo>
                <a:lnTo>
                  <a:pt x="346" y="424"/>
                </a:lnTo>
                <a:lnTo>
                  <a:pt x="346" y="424"/>
                </a:lnTo>
                <a:lnTo>
                  <a:pt x="344" y="412"/>
                </a:lnTo>
                <a:lnTo>
                  <a:pt x="342" y="396"/>
                </a:lnTo>
                <a:lnTo>
                  <a:pt x="484" y="396"/>
                </a:lnTo>
                <a:lnTo>
                  <a:pt x="484" y="252"/>
                </a:lnTo>
                <a:lnTo>
                  <a:pt x="484" y="252"/>
                </a:lnTo>
                <a:lnTo>
                  <a:pt x="466" y="256"/>
                </a:lnTo>
                <a:lnTo>
                  <a:pt x="448" y="258"/>
                </a:lnTo>
                <a:lnTo>
                  <a:pt x="448" y="258"/>
                </a:lnTo>
                <a:lnTo>
                  <a:pt x="436" y="256"/>
                </a:lnTo>
                <a:lnTo>
                  <a:pt x="426" y="254"/>
                </a:lnTo>
                <a:lnTo>
                  <a:pt x="416" y="248"/>
                </a:lnTo>
                <a:lnTo>
                  <a:pt x="406" y="240"/>
                </a:lnTo>
                <a:lnTo>
                  <a:pt x="400" y="232"/>
                </a:lnTo>
                <a:lnTo>
                  <a:pt x="394" y="222"/>
                </a:lnTo>
                <a:lnTo>
                  <a:pt x="390" y="210"/>
                </a:lnTo>
                <a:lnTo>
                  <a:pt x="390" y="198"/>
                </a:lnTo>
                <a:lnTo>
                  <a:pt x="390" y="198"/>
                </a:lnTo>
                <a:lnTo>
                  <a:pt x="390" y="186"/>
                </a:lnTo>
                <a:lnTo>
                  <a:pt x="394" y="176"/>
                </a:lnTo>
                <a:lnTo>
                  <a:pt x="400" y="166"/>
                </a:lnTo>
                <a:lnTo>
                  <a:pt x="406" y="156"/>
                </a:lnTo>
                <a:lnTo>
                  <a:pt x="416" y="150"/>
                </a:lnTo>
                <a:lnTo>
                  <a:pt x="426" y="144"/>
                </a:lnTo>
                <a:lnTo>
                  <a:pt x="436" y="140"/>
                </a:lnTo>
                <a:lnTo>
                  <a:pt x="448" y="140"/>
                </a:lnTo>
                <a:lnTo>
                  <a:pt x="448" y="140"/>
                </a:lnTo>
                <a:lnTo>
                  <a:pt x="466" y="140"/>
                </a:lnTo>
                <a:lnTo>
                  <a:pt x="484" y="146"/>
                </a:lnTo>
                <a:lnTo>
                  <a:pt x="484" y="0"/>
                </a:lnTo>
                <a:lnTo>
                  <a:pt x="340" y="0"/>
                </a:lnTo>
                <a:lnTo>
                  <a:pt x="340" y="0"/>
                </a:lnTo>
                <a:lnTo>
                  <a:pt x="344" y="20"/>
                </a:lnTo>
                <a:lnTo>
                  <a:pt x="346" y="36"/>
                </a:lnTo>
                <a:lnTo>
                  <a:pt x="346" y="36"/>
                </a:lnTo>
                <a:lnTo>
                  <a:pt x="344" y="48"/>
                </a:lnTo>
                <a:lnTo>
                  <a:pt x="340" y="60"/>
                </a:lnTo>
                <a:lnTo>
                  <a:pt x="336" y="70"/>
                </a:lnTo>
                <a:lnTo>
                  <a:pt x="328" y="78"/>
                </a:lnTo>
                <a:lnTo>
                  <a:pt x="320" y="86"/>
                </a:lnTo>
                <a:lnTo>
                  <a:pt x="310" y="90"/>
                </a:lnTo>
                <a:lnTo>
                  <a:pt x="298" y="94"/>
                </a:lnTo>
                <a:lnTo>
                  <a:pt x="286" y="96"/>
                </a:lnTo>
                <a:lnTo>
                  <a:pt x="286" y="96"/>
                </a:lnTo>
                <a:lnTo>
                  <a:pt x="274" y="94"/>
                </a:lnTo>
                <a:lnTo>
                  <a:pt x="264" y="90"/>
                </a:lnTo>
                <a:lnTo>
                  <a:pt x="252" y="86"/>
                </a:lnTo>
                <a:lnTo>
                  <a:pt x="244" y="78"/>
                </a:lnTo>
                <a:lnTo>
                  <a:pt x="236" y="70"/>
                </a:lnTo>
                <a:lnTo>
                  <a:pt x="232" y="60"/>
                </a:lnTo>
                <a:lnTo>
                  <a:pt x="228" y="48"/>
                </a:lnTo>
                <a:lnTo>
                  <a:pt x="226" y="36"/>
                </a:lnTo>
                <a:lnTo>
                  <a:pt x="226" y="36"/>
                </a:lnTo>
                <a:lnTo>
                  <a:pt x="228" y="20"/>
                </a:lnTo>
                <a:lnTo>
                  <a:pt x="234" y="0"/>
                </a:lnTo>
                <a:lnTo>
                  <a:pt x="88" y="0"/>
                </a:lnTo>
                <a:close/>
              </a:path>
            </a:pathLst>
          </a:custGeom>
          <a:solidFill>
            <a:srgbClr val="FF0000"/>
          </a:solidFill>
          <a:ln w="38100">
            <a:solidFill>
              <a:srgbClr val="000000"/>
            </a:solidFill>
            <a:prstDash val="solid"/>
            <a:round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72" name="Freeform 16"/>
          <p:cNvSpPr>
            <a:spLocks/>
          </p:cNvSpPr>
          <p:nvPr/>
        </p:nvSpPr>
        <p:spPr bwMode="auto">
          <a:xfrm rot="10800000">
            <a:off x="1605621" y="4341739"/>
            <a:ext cx="1025413" cy="842455"/>
          </a:xfrm>
          <a:custGeom>
            <a:avLst/>
            <a:gdLst>
              <a:gd name="T0" fmla="*/ 86 w 482"/>
              <a:gd name="T1" fmla="*/ 144 h 396"/>
              <a:gd name="T2" fmla="*/ 72 w 482"/>
              <a:gd name="T3" fmla="*/ 140 h 396"/>
              <a:gd name="T4" fmla="*/ 58 w 482"/>
              <a:gd name="T5" fmla="*/ 140 h 396"/>
              <a:gd name="T6" fmla="*/ 36 w 482"/>
              <a:gd name="T7" fmla="*/ 144 h 396"/>
              <a:gd name="T8" fmla="*/ 16 w 482"/>
              <a:gd name="T9" fmla="*/ 156 h 396"/>
              <a:gd name="T10" fmla="*/ 4 w 482"/>
              <a:gd name="T11" fmla="*/ 176 h 396"/>
              <a:gd name="T12" fmla="*/ 0 w 482"/>
              <a:gd name="T13" fmla="*/ 198 h 396"/>
              <a:gd name="T14" fmla="*/ 0 w 482"/>
              <a:gd name="T15" fmla="*/ 210 h 396"/>
              <a:gd name="T16" fmla="*/ 10 w 482"/>
              <a:gd name="T17" fmla="*/ 232 h 396"/>
              <a:gd name="T18" fmla="*/ 26 w 482"/>
              <a:gd name="T19" fmla="*/ 248 h 396"/>
              <a:gd name="T20" fmla="*/ 46 w 482"/>
              <a:gd name="T21" fmla="*/ 256 h 396"/>
              <a:gd name="T22" fmla="*/ 58 w 482"/>
              <a:gd name="T23" fmla="*/ 258 h 396"/>
              <a:gd name="T24" fmla="*/ 86 w 482"/>
              <a:gd name="T25" fmla="*/ 254 h 396"/>
              <a:gd name="T26" fmla="*/ 232 w 482"/>
              <a:gd name="T27" fmla="*/ 396 h 396"/>
              <a:gd name="T28" fmla="*/ 226 w 482"/>
              <a:gd name="T29" fmla="*/ 378 h 396"/>
              <a:gd name="T30" fmla="*/ 226 w 482"/>
              <a:gd name="T31" fmla="*/ 362 h 396"/>
              <a:gd name="T32" fmla="*/ 230 w 482"/>
              <a:gd name="T33" fmla="*/ 338 h 396"/>
              <a:gd name="T34" fmla="*/ 242 w 482"/>
              <a:gd name="T35" fmla="*/ 320 h 396"/>
              <a:gd name="T36" fmla="*/ 262 w 482"/>
              <a:gd name="T37" fmla="*/ 306 h 396"/>
              <a:gd name="T38" fmla="*/ 284 w 482"/>
              <a:gd name="T39" fmla="*/ 302 h 396"/>
              <a:gd name="T40" fmla="*/ 296 w 482"/>
              <a:gd name="T41" fmla="*/ 302 h 396"/>
              <a:gd name="T42" fmla="*/ 318 w 482"/>
              <a:gd name="T43" fmla="*/ 312 h 396"/>
              <a:gd name="T44" fmla="*/ 334 w 482"/>
              <a:gd name="T45" fmla="*/ 328 h 396"/>
              <a:gd name="T46" fmla="*/ 342 w 482"/>
              <a:gd name="T47" fmla="*/ 350 h 396"/>
              <a:gd name="T48" fmla="*/ 344 w 482"/>
              <a:gd name="T49" fmla="*/ 362 h 396"/>
              <a:gd name="T50" fmla="*/ 338 w 482"/>
              <a:gd name="T51" fmla="*/ 396 h 396"/>
              <a:gd name="T52" fmla="*/ 482 w 482"/>
              <a:gd name="T53" fmla="*/ 252 h 396"/>
              <a:gd name="T54" fmla="*/ 464 w 482"/>
              <a:gd name="T55" fmla="*/ 256 h 396"/>
              <a:gd name="T56" fmla="*/ 448 w 482"/>
              <a:gd name="T57" fmla="*/ 258 h 396"/>
              <a:gd name="T58" fmla="*/ 424 w 482"/>
              <a:gd name="T59" fmla="*/ 254 h 396"/>
              <a:gd name="T60" fmla="*/ 406 w 482"/>
              <a:gd name="T61" fmla="*/ 240 h 396"/>
              <a:gd name="T62" fmla="*/ 392 w 482"/>
              <a:gd name="T63" fmla="*/ 222 h 396"/>
              <a:gd name="T64" fmla="*/ 388 w 482"/>
              <a:gd name="T65" fmla="*/ 198 h 396"/>
              <a:gd name="T66" fmla="*/ 388 w 482"/>
              <a:gd name="T67" fmla="*/ 186 h 396"/>
              <a:gd name="T68" fmla="*/ 398 w 482"/>
              <a:gd name="T69" fmla="*/ 166 h 396"/>
              <a:gd name="T70" fmla="*/ 414 w 482"/>
              <a:gd name="T71" fmla="*/ 150 h 396"/>
              <a:gd name="T72" fmla="*/ 436 w 482"/>
              <a:gd name="T73" fmla="*/ 140 h 396"/>
              <a:gd name="T74" fmla="*/ 448 w 482"/>
              <a:gd name="T75" fmla="*/ 140 h 396"/>
              <a:gd name="T76" fmla="*/ 482 w 482"/>
              <a:gd name="T77" fmla="*/ 146 h 396"/>
              <a:gd name="T78" fmla="*/ 338 w 482"/>
              <a:gd name="T79" fmla="*/ 0 h 396"/>
              <a:gd name="T80" fmla="*/ 342 w 482"/>
              <a:gd name="T81" fmla="*/ 20 h 396"/>
              <a:gd name="T82" fmla="*/ 344 w 482"/>
              <a:gd name="T83" fmla="*/ 36 h 396"/>
              <a:gd name="T84" fmla="*/ 340 w 482"/>
              <a:gd name="T85" fmla="*/ 60 h 396"/>
              <a:gd name="T86" fmla="*/ 326 w 482"/>
              <a:gd name="T87" fmla="*/ 78 h 396"/>
              <a:gd name="T88" fmla="*/ 308 w 482"/>
              <a:gd name="T89" fmla="*/ 90 h 396"/>
              <a:gd name="T90" fmla="*/ 284 w 482"/>
              <a:gd name="T91" fmla="*/ 96 h 396"/>
              <a:gd name="T92" fmla="*/ 272 w 482"/>
              <a:gd name="T93" fmla="*/ 94 h 396"/>
              <a:gd name="T94" fmla="*/ 252 w 482"/>
              <a:gd name="T95" fmla="*/ 86 h 396"/>
              <a:gd name="T96" fmla="*/ 236 w 482"/>
              <a:gd name="T97" fmla="*/ 70 h 396"/>
              <a:gd name="T98" fmla="*/ 226 w 482"/>
              <a:gd name="T99" fmla="*/ 48 h 396"/>
              <a:gd name="T100" fmla="*/ 226 w 482"/>
              <a:gd name="T101" fmla="*/ 36 h 396"/>
              <a:gd name="T102" fmla="*/ 232 w 482"/>
              <a:gd name="T103" fmla="*/ 0 h 3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482" h="396">
                <a:moveTo>
                  <a:pt x="86" y="0"/>
                </a:moveTo>
                <a:lnTo>
                  <a:pt x="86" y="144"/>
                </a:lnTo>
                <a:lnTo>
                  <a:pt x="86" y="144"/>
                </a:lnTo>
                <a:lnTo>
                  <a:pt x="72" y="140"/>
                </a:lnTo>
                <a:lnTo>
                  <a:pt x="58" y="140"/>
                </a:lnTo>
                <a:lnTo>
                  <a:pt x="58" y="140"/>
                </a:lnTo>
                <a:lnTo>
                  <a:pt x="46" y="140"/>
                </a:lnTo>
                <a:lnTo>
                  <a:pt x="36" y="144"/>
                </a:lnTo>
                <a:lnTo>
                  <a:pt x="26" y="150"/>
                </a:lnTo>
                <a:lnTo>
                  <a:pt x="16" y="156"/>
                </a:lnTo>
                <a:lnTo>
                  <a:pt x="10" y="166"/>
                </a:lnTo>
                <a:lnTo>
                  <a:pt x="4" y="176"/>
                </a:lnTo>
                <a:lnTo>
                  <a:pt x="0" y="186"/>
                </a:lnTo>
                <a:lnTo>
                  <a:pt x="0" y="198"/>
                </a:lnTo>
                <a:lnTo>
                  <a:pt x="0" y="198"/>
                </a:lnTo>
                <a:lnTo>
                  <a:pt x="0" y="210"/>
                </a:lnTo>
                <a:lnTo>
                  <a:pt x="4" y="222"/>
                </a:lnTo>
                <a:lnTo>
                  <a:pt x="10" y="232"/>
                </a:lnTo>
                <a:lnTo>
                  <a:pt x="16" y="240"/>
                </a:lnTo>
                <a:lnTo>
                  <a:pt x="26" y="248"/>
                </a:lnTo>
                <a:lnTo>
                  <a:pt x="36" y="254"/>
                </a:lnTo>
                <a:lnTo>
                  <a:pt x="46" y="256"/>
                </a:lnTo>
                <a:lnTo>
                  <a:pt x="58" y="258"/>
                </a:lnTo>
                <a:lnTo>
                  <a:pt x="58" y="258"/>
                </a:lnTo>
                <a:lnTo>
                  <a:pt x="72" y="256"/>
                </a:lnTo>
                <a:lnTo>
                  <a:pt x="86" y="254"/>
                </a:lnTo>
                <a:lnTo>
                  <a:pt x="86" y="396"/>
                </a:lnTo>
                <a:lnTo>
                  <a:pt x="232" y="396"/>
                </a:lnTo>
                <a:lnTo>
                  <a:pt x="232" y="396"/>
                </a:lnTo>
                <a:lnTo>
                  <a:pt x="226" y="378"/>
                </a:lnTo>
                <a:lnTo>
                  <a:pt x="226" y="362"/>
                </a:lnTo>
                <a:lnTo>
                  <a:pt x="226" y="362"/>
                </a:lnTo>
                <a:lnTo>
                  <a:pt x="226" y="350"/>
                </a:lnTo>
                <a:lnTo>
                  <a:pt x="230" y="338"/>
                </a:lnTo>
                <a:lnTo>
                  <a:pt x="236" y="328"/>
                </a:lnTo>
                <a:lnTo>
                  <a:pt x="242" y="320"/>
                </a:lnTo>
                <a:lnTo>
                  <a:pt x="252" y="312"/>
                </a:lnTo>
                <a:lnTo>
                  <a:pt x="262" y="306"/>
                </a:lnTo>
                <a:lnTo>
                  <a:pt x="272" y="302"/>
                </a:lnTo>
                <a:lnTo>
                  <a:pt x="284" y="302"/>
                </a:lnTo>
                <a:lnTo>
                  <a:pt x="284" y="302"/>
                </a:lnTo>
                <a:lnTo>
                  <a:pt x="296" y="302"/>
                </a:lnTo>
                <a:lnTo>
                  <a:pt x="308" y="306"/>
                </a:lnTo>
                <a:lnTo>
                  <a:pt x="318" y="312"/>
                </a:lnTo>
                <a:lnTo>
                  <a:pt x="326" y="320"/>
                </a:lnTo>
                <a:lnTo>
                  <a:pt x="334" y="328"/>
                </a:lnTo>
                <a:lnTo>
                  <a:pt x="340" y="338"/>
                </a:lnTo>
                <a:lnTo>
                  <a:pt x="342" y="350"/>
                </a:lnTo>
                <a:lnTo>
                  <a:pt x="344" y="362"/>
                </a:lnTo>
                <a:lnTo>
                  <a:pt x="344" y="362"/>
                </a:lnTo>
                <a:lnTo>
                  <a:pt x="342" y="378"/>
                </a:lnTo>
                <a:lnTo>
                  <a:pt x="338" y="396"/>
                </a:lnTo>
                <a:lnTo>
                  <a:pt x="482" y="396"/>
                </a:lnTo>
                <a:lnTo>
                  <a:pt x="482" y="252"/>
                </a:lnTo>
                <a:lnTo>
                  <a:pt x="482" y="252"/>
                </a:lnTo>
                <a:lnTo>
                  <a:pt x="464" y="256"/>
                </a:lnTo>
                <a:lnTo>
                  <a:pt x="448" y="258"/>
                </a:lnTo>
                <a:lnTo>
                  <a:pt x="448" y="258"/>
                </a:lnTo>
                <a:lnTo>
                  <a:pt x="436" y="256"/>
                </a:lnTo>
                <a:lnTo>
                  <a:pt x="424" y="254"/>
                </a:lnTo>
                <a:lnTo>
                  <a:pt x="414" y="248"/>
                </a:lnTo>
                <a:lnTo>
                  <a:pt x="406" y="240"/>
                </a:lnTo>
                <a:lnTo>
                  <a:pt x="398" y="232"/>
                </a:lnTo>
                <a:lnTo>
                  <a:pt x="392" y="222"/>
                </a:lnTo>
                <a:lnTo>
                  <a:pt x="388" y="210"/>
                </a:lnTo>
                <a:lnTo>
                  <a:pt x="388" y="198"/>
                </a:lnTo>
                <a:lnTo>
                  <a:pt x="388" y="198"/>
                </a:lnTo>
                <a:lnTo>
                  <a:pt x="388" y="186"/>
                </a:lnTo>
                <a:lnTo>
                  <a:pt x="392" y="176"/>
                </a:lnTo>
                <a:lnTo>
                  <a:pt x="398" y="166"/>
                </a:lnTo>
                <a:lnTo>
                  <a:pt x="406" y="156"/>
                </a:lnTo>
                <a:lnTo>
                  <a:pt x="414" y="150"/>
                </a:lnTo>
                <a:lnTo>
                  <a:pt x="424" y="144"/>
                </a:lnTo>
                <a:lnTo>
                  <a:pt x="436" y="140"/>
                </a:lnTo>
                <a:lnTo>
                  <a:pt x="448" y="140"/>
                </a:lnTo>
                <a:lnTo>
                  <a:pt x="448" y="140"/>
                </a:lnTo>
                <a:lnTo>
                  <a:pt x="464" y="140"/>
                </a:lnTo>
                <a:lnTo>
                  <a:pt x="482" y="146"/>
                </a:lnTo>
                <a:lnTo>
                  <a:pt x="482" y="0"/>
                </a:lnTo>
                <a:lnTo>
                  <a:pt x="338" y="0"/>
                </a:lnTo>
                <a:lnTo>
                  <a:pt x="338" y="0"/>
                </a:lnTo>
                <a:lnTo>
                  <a:pt x="342" y="20"/>
                </a:lnTo>
                <a:lnTo>
                  <a:pt x="344" y="36"/>
                </a:lnTo>
                <a:lnTo>
                  <a:pt x="344" y="36"/>
                </a:lnTo>
                <a:lnTo>
                  <a:pt x="342" y="48"/>
                </a:lnTo>
                <a:lnTo>
                  <a:pt x="340" y="60"/>
                </a:lnTo>
                <a:lnTo>
                  <a:pt x="334" y="70"/>
                </a:lnTo>
                <a:lnTo>
                  <a:pt x="326" y="78"/>
                </a:lnTo>
                <a:lnTo>
                  <a:pt x="318" y="86"/>
                </a:lnTo>
                <a:lnTo>
                  <a:pt x="308" y="90"/>
                </a:lnTo>
                <a:lnTo>
                  <a:pt x="296" y="94"/>
                </a:lnTo>
                <a:lnTo>
                  <a:pt x="284" y="96"/>
                </a:lnTo>
                <a:lnTo>
                  <a:pt x="284" y="96"/>
                </a:lnTo>
                <a:lnTo>
                  <a:pt x="272" y="94"/>
                </a:lnTo>
                <a:lnTo>
                  <a:pt x="262" y="90"/>
                </a:lnTo>
                <a:lnTo>
                  <a:pt x="252" y="86"/>
                </a:lnTo>
                <a:lnTo>
                  <a:pt x="242" y="78"/>
                </a:lnTo>
                <a:lnTo>
                  <a:pt x="236" y="70"/>
                </a:lnTo>
                <a:lnTo>
                  <a:pt x="230" y="60"/>
                </a:lnTo>
                <a:lnTo>
                  <a:pt x="226" y="48"/>
                </a:lnTo>
                <a:lnTo>
                  <a:pt x="226" y="36"/>
                </a:lnTo>
                <a:lnTo>
                  <a:pt x="226" y="36"/>
                </a:lnTo>
                <a:lnTo>
                  <a:pt x="226" y="20"/>
                </a:lnTo>
                <a:lnTo>
                  <a:pt x="232" y="0"/>
                </a:lnTo>
                <a:lnTo>
                  <a:pt x="86" y="0"/>
                </a:lnTo>
                <a:close/>
              </a:path>
            </a:pathLst>
          </a:custGeom>
          <a:solidFill>
            <a:srgbClr val="FF0000"/>
          </a:solidFill>
          <a:ln w="38100">
            <a:solidFill>
              <a:srgbClr val="000000"/>
            </a:solidFill>
            <a:prstDash val="solid"/>
            <a:round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73" name="Freeform 11"/>
          <p:cNvSpPr>
            <a:spLocks/>
          </p:cNvSpPr>
          <p:nvPr/>
        </p:nvSpPr>
        <p:spPr bwMode="auto">
          <a:xfrm rot="16200000">
            <a:off x="6576774" y="4266474"/>
            <a:ext cx="1216881" cy="1029668"/>
          </a:xfrm>
          <a:custGeom>
            <a:avLst/>
            <a:gdLst>
              <a:gd name="T0" fmla="*/ 88 w 572"/>
              <a:gd name="T1" fmla="*/ 144 h 484"/>
              <a:gd name="T2" fmla="*/ 74 w 572"/>
              <a:gd name="T3" fmla="*/ 140 h 484"/>
              <a:gd name="T4" fmla="*/ 60 w 572"/>
              <a:gd name="T5" fmla="*/ 140 h 484"/>
              <a:gd name="T6" fmla="*/ 38 w 572"/>
              <a:gd name="T7" fmla="*/ 144 h 484"/>
              <a:gd name="T8" fmla="*/ 18 w 572"/>
              <a:gd name="T9" fmla="*/ 156 h 484"/>
              <a:gd name="T10" fmla="*/ 6 w 572"/>
              <a:gd name="T11" fmla="*/ 176 h 484"/>
              <a:gd name="T12" fmla="*/ 0 w 572"/>
              <a:gd name="T13" fmla="*/ 198 h 484"/>
              <a:gd name="T14" fmla="*/ 2 w 572"/>
              <a:gd name="T15" fmla="*/ 210 h 484"/>
              <a:gd name="T16" fmla="*/ 12 w 572"/>
              <a:gd name="T17" fmla="*/ 232 h 484"/>
              <a:gd name="T18" fmla="*/ 28 w 572"/>
              <a:gd name="T19" fmla="*/ 248 h 484"/>
              <a:gd name="T20" fmla="*/ 48 w 572"/>
              <a:gd name="T21" fmla="*/ 256 h 484"/>
              <a:gd name="T22" fmla="*/ 60 w 572"/>
              <a:gd name="T23" fmla="*/ 258 h 484"/>
              <a:gd name="T24" fmla="*/ 88 w 572"/>
              <a:gd name="T25" fmla="*/ 254 h 484"/>
              <a:gd name="T26" fmla="*/ 230 w 572"/>
              <a:gd name="T27" fmla="*/ 396 h 484"/>
              <a:gd name="T28" fmla="*/ 228 w 572"/>
              <a:gd name="T29" fmla="*/ 412 h 484"/>
              <a:gd name="T30" fmla="*/ 226 w 572"/>
              <a:gd name="T31" fmla="*/ 424 h 484"/>
              <a:gd name="T32" fmla="*/ 232 w 572"/>
              <a:gd name="T33" fmla="*/ 448 h 484"/>
              <a:gd name="T34" fmla="*/ 244 w 572"/>
              <a:gd name="T35" fmla="*/ 466 h 484"/>
              <a:gd name="T36" fmla="*/ 262 w 572"/>
              <a:gd name="T37" fmla="*/ 480 h 484"/>
              <a:gd name="T38" fmla="*/ 286 w 572"/>
              <a:gd name="T39" fmla="*/ 484 h 484"/>
              <a:gd name="T40" fmla="*/ 298 w 572"/>
              <a:gd name="T41" fmla="*/ 482 h 484"/>
              <a:gd name="T42" fmla="*/ 320 w 572"/>
              <a:gd name="T43" fmla="*/ 474 h 484"/>
              <a:gd name="T44" fmla="*/ 336 w 572"/>
              <a:gd name="T45" fmla="*/ 458 h 484"/>
              <a:gd name="T46" fmla="*/ 344 w 572"/>
              <a:gd name="T47" fmla="*/ 436 h 484"/>
              <a:gd name="T48" fmla="*/ 346 w 572"/>
              <a:gd name="T49" fmla="*/ 424 h 484"/>
              <a:gd name="T50" fmla="*/ 342 w 572"/>
              <a:gd name="T51" fmla="*/ 396 h 484"/>
              <a:gd name="T52" fmla="*/ 484 w 572"/>
              <a:gd name="T53" fmla="*/ 254 h 484"/>
              <a:gd name="T54" fmla="*/ 498 w 572"/>
              <a:gd name="T55" fmla="*/ 256 h 484"/>
              <a:gd name="T56" fmla="*/ 512 w 572"/>
              <a:gd name="T57" fmla="*/ 258 h 484"/>
              <a:gd name="T58" fmla="*/ 536 w 572"/>
              <a:gd name="T59" fmla="*/ 254 h 484"/>
              <a:gd name="T60" fmla="*/ 554 w 572"/>
              <a:gd name="T61" fmla="*/ 240 h 484"/>
              <a:gd name="T62" fmla="*/ 566 w 572"/>
              <a:gd name="T63" fmla="*/ 222 h 484"/>
              <a:gd name="T64" fmla="*/ 572 w 572"/>
              <a:gd name="T65" fmla="*/ 198 h 484"/>
              <a:gd name="T66" fmla="*/ 570 w 572"/>
              <a:gd name="T67" fmla="*/ 186 h 484"/>
              <a:gd name="T68" fmla="*/ 562 w 572"/>
              <a:gd name="T69" fmla="*/ 166 h 484"/>
              <a:gd name="T70" fmla="*/ 546 w 572"/>
              <a:gd name="T71" fmla="*/ 150 h 484"/>
              <a:gd name="T72" fmla="*/ 524 w 572"/>
              <a:gd name="T73" fmla="*/ 140 h 484"/>
              <a:gd name="T74" fmla="*/ 512 w 572"/>
              <a:gd name="T75" fmla="*/ 140 h 484"/>
              <a:gd name="T76" fmla="*/ 484 w 572"/>
              <a:gd name="T77" fmla="*/ 144 h 484"/>
              <a:gd name="T78" fmla="*/ 338 w 572"/>
              <a:gd name="T79" fmla="*/ 0 h 484"/>
              <a:gd name="T80" fmla="*/ 344 w 572"/>
              <a:gd name="T81" fmla="*/ 20 h 484"/>
              <a:gd name="T82" fmla="*/ 346 w 572"/>
              <a:gd name="T83" fmla="*/ 36 h 484"/>
              <a:gd name="T84" fmla="*/ 340 w 572"/>
              <a:gd name="T85" fmla="*/ 60 h 484"/>
              <a:gd name="T86" fmla="*/ 328 w 572"/>
              <a:gd name="T87" fmla="*/ 78 h 484"/>
              <a:gd name="T88" fmla="*/ 310 w 572"/>
              <a:gd name="T89" fmla="*/ 90 h 484"/>
              <a:gd name="T90" fmla="*/ 286 w 572"/>
              <a:gd name="T91" fmla="*/ 96 h 484"/>
              <a:gd name="T92" fmla="*/ 274 w 572"/>
              <a:gd name="T93" fmla="*/ 94 h 484"/>
              <a:gd name="T94" fmla="*/ 252 w 572"/>
              <a:gd name="T95" fmla="*/ 86 h 484"/>
              <a:gd name="T96" fmla="*/ 236 w 572"/>
              <a:gd name="T97" fmla="*/ 70 h 484"/>
              <a:gd name="T98" fmla="*/ 228 w 572"/>
              <a:gd name="T99" fmla="*/ 48 h 484"/>
              <a:gd name="T100" fmla="*/ 226 w 572"/>
              <a:gd name="T101" fmla="*/ 36 h 484"/>
              <a:gd name="T102" fmla="*/ 234 w 572"/>
              <a:gd name="T103" fmla="*/ 0 h 4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572" h="484">
                <a:moveTo>
                  <a:pt x="88" y="0"/>
                </a:moveTo>
                <a:lnTo>
                  <a:pt x="88" y="144"/>
                </a:lnTo>
                <a:lnTo>
                  <a:pt x="88" y="144"/>
                </a:lnTo>
                <a:lnTo>
                  <a:pt x="74" y="140"/>
                </a:lnTo>
                <a:lnTo>
                  <a:pt x="60" y="140"/>
                </a:lnTo>
                <a:lnTo>
                  <a:pt x="60" y="140"/>
                </a:lnTo>
                <a:lnTo>
                  <a:pt x="48" y="140"/>
                </a:lnTo>
                <a:lnTo>
                  <a:pt x="38" y="144"/>
                </a:lnTo>
                <a:lnTo>
                  <a:pt x="28" y="150"/>
                </a:lnTo>
                <a:lnTo>
                  <a:pt x="18" y="156"/>
                </a:lnTo>
                <a:lnTo>
                  <a:pt x="12" y="166"/>
                </a:lnTo>
                <a:lnTo>
                  <a:pt x="6" y="176"/>
                </a:lnTo>
                <a:lnTo>
                  <a:pt x="2" y="186"/>
                </a:lnTo>
                <a:lnTo>
                  <a:pt x="0" y="198"/>
                </a:lnTo>
                <a:lnTo>
                  <a:pt x="0" y="198"/>
                </a:lnTo>
                <a:lnTo>
                  <a:pt x="2" y="210"/>
                </a:lnTo>
                <a:lnTo>
                  <a:pt x="6" y="222"/>
                </a:lnTo>
                <a:lnTo>
                  <a:pt x="12" y="232"/>
                </a:lnTo>
                <a:lnTo>
                  <a:pt x="18" y="240"/>
                </a:lnTo>
                <a:lnTo>
                  <a:pt x="28" y="248"/>
                </a:lnTo>
                <a:lnTo>
                  <a:pt x="38" y="254"/>
                </a:lnTo>
                <a:lnTo>
                  <a:pt x="48" y="256"/>
                </a:lnTo>
                <a:lnTo>
                  <a:pt x="60" y="258"/>
                </a:lnTo>
                <a:lnTo>
                  <a:pt x="60" y="258"/>
                </a:lnTo>
                <a:lnTo>
                  <a:pt x="74" y="256"/>
                </a:lnTo>
                <a:lnTo>
                  <a:pt x="88" y="254"/>
                </a:lnTo>
                <a:lnTo>
                  <a:pt x="88" y="396"/>
                </a:lnTo>
                <a:lnTo>
                  <a:pt x="230" y="396"/>
                </a:lnTo>
                <a:lnTo>
                  <a:pt x="230" y="396"/>
                </a:lnTo>
                <a:lnTo>
                  <a:pt x="228" y="412"/>
                </a:lnTo>
                <a:lnTo>
                  <a:pt x="226" y="424"/>
                </a:lnTo>
                <a:lnTo>
                  <a:pt x="226" y="424"/>
                </a:lnTo>
                <a:lnTo>
                  <a:pt x="228" y="436"/>
                </a:lnTo>
                <a:lnTo>
                  <a:pt x="232" y="448"/>
                </a:lnTo>
                <a:lnTo>
                  <a:pt x="236" y="458"/>
                </a:lnTo>
                <a:lnTo>
                  <a:pt x="244" y="466"/>
                </a:lnTo>
                <a:lnTo>
                  <a:pt x="252" y="474"/>
                </a:lnTo>
                <a:lnTo>
                  <a:pt x="262" y="480"/>
                </a:lnTo>
                <a:lnTo>
                  <a:pt x="274" y="482"/>
                </a:lnTo>
                <a:lnTo>
                  <a:pt x="286" y="484"/>
                </a:lnTo>
                <a:lnTo>
                  <a:pt x="286" y="484"/>
                </a:lnTo>
                <a:lnTo>
                  <a:pt x="298" y="482"/>
                </a:lnTo>
                <a:lnTo>
                  <a:pt x="310" y="480"/>
                </a:lnTo>
                <a:lnTo>
                  <a:pt x="320" y="474"/>
                </a:lnTo>
                <a:lnTo>
                  <a:pt x="328" y="466"/>
                </a:lnTo>
                <a:lnTo>
                  <a:pt x="336" y="458"/>
                </a:lnTo>
                <a:lnTo>
                  <a:pt x="340" y="448"/>
                </a:lnTo>
                <a:lnTo>
                  <a:pt x="344" y="436"/>
                </a:lnTo>
                <a:lnTo>
                  <a:pt x="346" y="424"/>
                </a:lnTo>
                <a:lnTo>
                  <a:pt x="346" y="424"/>
                </a:lnTo>
                <a:lnTo>
                  <a:pt x="344" y="412"/>
                </a:lnTo>
                <a:lnTo>
                  <a:pt x="342" y="396"/>
                </a:lnTo>
                <a:lnTo>
                  <a:pt x="484" y="396"/>
                </a:lnTo>
                <a:lnTo>
                  <a:pt x="484" y="254"/>
                </a:lnTo>
                <a:lnTo>
                  <a:pt x="484" y="254"/>
                </a:lnTo>
                <a:lnTo>
                  <a:pt x="498" y="256"/>
                </a:lnTo>
                <a:lnTo>
                  <a:pt x="512" y="258"/>
                </a:lnTo>
                <a:lnTo>
                  <a:pt x="512" y="258"/>
                </a:lnTo>
                <a:lnTo>
                  <a:pt x="524" y="256"/>
                </a:lnTo>
                <a:lnTo>
                  <a:pt x="536" y="254"/>
                </a:lnTo>
                <a:lnTo>
                  <a:pt x="546" y="248"/>
                </a:lnTo>
                <a:lnTo>
                  <a:pt x="554" y="240"/>
                </a:lnTo>
                <a:lnTo>
                  <a:pt x="562" y="232"/>
                </a:lnTo>
                <a:lnTo>
                  <a:pt x="566" y="222"/>
                </a:lnTo>
                <a:lnTo>
                  <a:pt x="570" y="210"/>
                </a:lnTo>
                <a:lnTo>
                  <a:pt x="572" y="198"/>
                </a:lnTo>
                <a:lnTo>
                  <a:pt x="572" y="198"/>
                </a:lnTo>
                <a:lnTo>
                  <a:pt x="570" y="186"/>
                </a:lnTo>
                <a:lnTo>
                  <a:pt x="566" y="176"/>
                </a:lnTo>
                <a:lnTo>
                  <a:pt x="562" y="166"/>
                </a:lnTo>
                <a:lnTo>
                  <a:pt x="554" y="156"/>
                </a:lnTo>
                <a:lnTo>
                  <a:pt x="546" y="150"/>
                </a:lnTo>
                <a:lnTo>
                  <a:pt x="536" y="144"/>
                </a:lnTo>
                <a:lnTo>
                  <a:pt x="524" y="140"/>
                </a:lnTo>
                <a:lnTo>
                  <a:pt x="512" y="140"/>
                </a:lnTo>
                <a:lnTo>
                  <a:pt x="512" y="140"/>
                </a:lnTo>
                <a:lnTo>
                  <a:pt x="498" y="140"/>
                </a:lnTo>
                <a:lnTo>
                  <a:pt x="484" y="144"/>
                </a:lnTo>
                <a:lnTo>
                  <a:pt x="484" y="0"/>
                </a:lnTo>
                <a:lnTo>
                  <a:pt x="338" y="0"/>
                </a:lnTo>
                <a:lnTo>
                  <a:pt x="338" y="0"/>
                </a:lnTo>
                <a:lnTo>
                  <a:pt x="344" y="20"/>
                </a:lnTo>
                <a:lnTo>
                  <a:pt x="346" y="36"/>
                </a:lnTo>
                <a:lnTo>
                  <a:pt x="346" y="36"/>
                </a:lnTo>
                <a:lnTo>
                  <a:pt x="344" y="48"/>
                </a:lnTo>
                <a:lnTo>
                  <a:pt x="340" y="60"/>
                </a:lnTo>
                <a:lnTo>
                  <a:pt x="336" y="70"/>
                </a:lnTo>
                <a:lnTo>
                  <a:pt x="328" y="78"/>
                </a:lnTo>
                <a:lnTo>
                  <a:pt x="320" y="86"/>
                </a:lnTo>
                <a:lnTo>
                  <a:pt x="310" y="90"/>
                </a:lnTo>
                <a:lnTo>
                  <a:pt x="298" y="94"/>
                </a:lnTo>
                <a:lnTo>
                  <a:pt x="286" y="96"/>
                </a:lnTo>
                <a:lnTo>
                  <a:pt x="286" y="96"/>
                </a:lnTo>
                <a:lnTo>
                  <a:pt x="274" y="94"/>
                </a:lnTo>
                <a:lnTo>
                  <a:pt x="262" y="90"/>
                </a:lnTo>
                <a:lnTo>
                  <a:pt x="252" y="86"/>
                </a:lnTo>
                <a:lnTo>
                  <a:pt x="244" y="78"/>
                </a:lnTo>
                <a:lnTo>
                  <a:pt x="236" y="70"/>
                </a:lnTo>
                <a:lnTo>
                  <a:pt x="232" y="60"/>
                </a:lnTo>
                <a:lnTo>
                  <a:pt x="228" y="48"/>
                </a:lnTo>
                <a:lnTo>
                  <a:pt x="226" y="36"/>
                </a:lnTo>
                <a:lnTo>
                  <a:pt x="226" y="36"/>
                </a:lnTo>
                <a:lnTo>
                  <a:pt x="228" y="20"/>
                </a:lnTo>
                <a:lnTo>
                  <a:pt x="234" y="0"/>
                </a:lnTo>
                <a:lnTo>
                  <a:pt x="88" y="0"/>
                </a:lnTo>
                <a:close/>
              </a:path>
            </a:pathLst>
          </a:custGeom>
          <a:solidFill>
            <a:srgbClr val="FF0000"/>
          </a:solidFill>
          <a:ln w="38100">
            <a:solidFill>
              <a:srgbClr val="000000"/>
            </a:solidFill>
            <a:prstDash val="solid"/>
            <a:round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74" name="Freeform 16"/>
          <p:cNvSpPr>
            <a:spLocks/>
          </p:cNvSpPr>
          <p:nvPr/>
        </p:nvSpPr>
        <p:spPr bwMode="auto">
          <a:xfrm rot="16200000">
            <a:off x="4879712" y="3582339"/>
            <a:ext cx="1025413" cy="842455"/>
          </a:xfrm>
          <a:custGeom>
            <a:avLst/>
            <a:gdLst>
              <a:gd name="T0" fmla="*/ 86 w 482"/>
              <a:gd name="T1" fmla="*/ 144 h 396"/>
              <a:gd name="T2" fmla="*/ 72 w 482"/>
              <a:gd name="T3" fmla="*/ 140 h 396"/>
              <a:gd name="T4" fmla="*/ 58 w 482"/>
              <a:gd name="T5" fmla="*/ 140 h 396"/>
              <a:gd name="T6" fmla="*/ 36 w 482"/>
              <a:gd name="T7" fmla="*/ 144 h 396"/>
              <a:gd name="T8" fmla="*/ 16 w 482"/>
              <a:gd name="T9" fmla="*/ 156 h 396"/>
              <a:gd name="T10" fmla="*/ 4 w 482"/>
              <a:gd name="T11" fmla="*/ 176 h 396"/>
              <a:gd name="T12" fmla="*/ 0 w 482"/>
              <a:gd name="T13" fmla="*/ 198 h 396"/>
              <a:gd name="T14" fmla="*/ 0 w 482"/>
              <a:gd name="T15" fmla="*/ 210 h 396"/>
              <a:gd name="T16" fmla="*/ 10 w 482"/>
              <a:gd name="T17" fmla="*/ 232 h 396"/>
              <a:gd name="T18" fmla="*/ 26 w 482"/>
              <a:gd name="T19" fmla="*/ 248 h 396"/>
              <a:gd name="T20" fmla="*/ 46 w 482"/>
              <a:gd name="T21" fmla="*/ 256 h 396"/>
              <a:gd name="T22" fmla="*/ 58 w 482"/>
              <a:gd name="T23" fmla="*/ 258 h 396"/>
              <a:gd name="T24" fmla="*/ 86 w 482"/>
              <a:gd name="T25" fmla="*/ 254 h 396"/>
              <a:gd name="T26" fmla="*/ 232 w 482"/>
              <a:gd name="T27" fmla="*/ 396 h 396"/>
              <a:gd name="T28" fmla="*/ 226 w 482"/>
              <a:gd name="T29" fmla="*/ 378 h 396"/>
              <a:gd name="T30" fmla="*/ 226 w 482"/>
              <a:gd name="T31" fmla="*/ 362 h 396"/>
              <a:gd name="T32" fmla="*/ 230 w 482"/>
              <a:gd name="T33" fmla="*/ 338 h 396"/>
              <a:gd name="T34" fmla="*/ 242 w 482"/>
              <a:gd name="T35" fmla="*/ 320 h 396"/>
              <a:gd name="T36" fmla="*/ 262 w 482"/>
              <a:gd name="T37" fmla="*/ 306 h 396"/>
              <a:gd name="T38" fmla="*/ 284 w 482"/>
              <a:gd name="T39" fmla="*/ 302 h 396"/>
              <a:gd name="T40" fmla="*/ 296 w 482"/>
              <a:gd name="T41" fmla="*/ 302 h 396"/>
              <a:gd name="T42" fmla="*/ 318 w 482"/>
              <a:gd name="T43" fmla="*/ 312 h 396"/>
              <a:gd name="T44" fmla="*/ 334 w 482"/>
              <a:gd name="T45" fmla="*/ 328 h 396"/>
              <a:gd name="T46" fmla="*/ 342 w 482"/>
              <a:gd name="T47" fmla="*/ 350 h 396"/>
              <a:gd name="T48" fmla="*/ 344 w 482"/>
              <a:gd name="T49" fmla="*/ 362 h 396"/>
              <a:gd name="T50" fmla="*/ 338 w 482"/>
              <a:gd name="T51" fmla="*/ 396 h 396"/>
              <a:gd name="T52" fmla="*/ 482 w 482"/>
              <a:gd name="T53" fmla="*/ 252 h 396"/>
              <a:gd name="T54" fmla="*/ 464 w 482"/>
              <a:gd name="T55" fmla="*/ 256 h 396"/>
              <a:gd name="T56" fmla="*/ 448 w 482"/>
              <a:gd name="T57" fmla="*/ 258 h 396"/>
              <a:gd name="T58" fmla="*/ 424 w 482"/>
              <a:gd name="T59" fmla="*/ 254 h 396"/>
              <a:gd name="T60" fmla="*/ 406 w 482"/>
              <a:gd name="T61" fmla="*/ 240 h 396"/>
              <a:gd name="T62" fmla="*/ 392 w 482"/>
              <a:gd name="T63" fmla="*/ 222 h 396"/>
              <a:gd name="T64" fmla="*/ 388 w 482"/>
              <a:gd name="T65" fmla="*/ 198 h 396"/>
              <a:gd name="T66" fmla="*/ 388 w 482"/>
              <a:gd name="T67" fmla="*/ 186 h 396"/>
              <a:gd name="T68" fmla="*/ 398 w 482"/>
              <a:gd name="T69" fmla="*/ 166 h 396"/>
              <a:gd name="T70" fmla="*/ 414 w 482"/>
              <a:gd name="T71" fmla="*/ 150 h 396"/>
              <a:gd name="T72" fmla="*/ 436 w 482"/>
              <a:gd name="T73" fmla="*/ 140 h 396"/>
              <a:gd name="T74" fmla="*/ 448 w 482"/>
              <a:gd name="T75" fmla="*/ 140 h 396"/>
              <a:gd name="T76" fmla="*/ 482 w 482"/>
              <a:gd name="T77" fmla="*/ 146 h 396"/>
              <a:gd name="T78" fmla="*/ 338 w 482"/>
              <a:gd name="T79" fmla="*/ 0 h 396"/>
              <a:gd name="T80" fmla="*/ 342 w 482"/>
              <a:gd name="T81" fmla="*/ 20 h 396"/>
              <a:gd name="T82" fmla="*/ 344 w 482"/>
              <a:gd name="T83" fmla="*/ 36 h 396"/>
              <a:gd name="T84" fmla="*/ 340 w 482"/>
              <a:gd name="T85" fmla="*/ 60 h 396"/>
              <a:gd name="T86" fmla="*/ 326 w 482"/>
              <a:gd name="T87" fmla="*/ 78 h 396"/>
              <a:gd name="T88" fmla="*/ 308 w 482"/>
              <a:gd name="T89" fmla="*/ 90 h 396"/>
              <a:gd name="T90" fmla="*/ 284 w 482"/>
              <a:gd name="T91" fmla="*/ 96 h 396"/>
              <a:gd name="T92" fmla="*/ 272 w 482"/>
              <a:gd name="T93" fmla="*/ 94 h 396"/>
              <a:gd name="T94" fmla="*/ 252 w 482"/>
              <a:gd name="T95" fmla="*/ 86 h 396"/>
              <a:gd name="T96" fmla="*/ 236 w 482"/>
              <a:gd name="T97" fmla="*/ 70 h 396"/>
              <a:gd name="T98" fmla="*/ 226 w 482"/>
              <a:gd name="T99" fmla="*/ 48 h 396"/>
              <a:gd name="T100" fmla="*/ 226 w 482"/>
              <a:gd name="T101" fmla="*/ 36 h 396"/>
              <a:gd name="T102" fmla="*/ 232 w 482"/>
              <a:gd name="T103" fmla="*/ 0 h 3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482" h="396">
                <a:moveTo>
                  <a:pt x="86" y="0"/>
                </a:moveTo>
                <a:lnTo>
                  <a:pt x="86" y="144"/>
                </a:lnTo>
                <a:lnTo>
                  <a:pt x="86" y="144"/>
                </a:lnTo>
                <a:lnTo>
                  <a:pt x="72" y="140"/>
                </a:lnTo>
                <a:lnTo>
                  <a:pt x="58" y="140"/>
                </a:lnTo>
                <a:lnTo>
                  <a:pt x="58" y="140"/>
                </a:lnTo>
                <a:lnTo>
                  <a:pt x="46" y="140"/>
                </a:lnTo>
                <a:lnTo>
                  <a:pt x="36" y="144"/>
                </a:lnTo>
                <a:lnTo>
                  <a:pt x="26" y="150"/>
                </a:lnTo>
                <a:lnTo>
                  <a:pt x="16" y="156"/>
                </a:lnTo>
                <a:lnTo>
                  <a:pt x="10" y="166"/>
                </a:lnTo>
                <a:lnTo>
                  <a:pt x="4" y="176"/>
                </a:lnTo>
                <a:lnTo>
                  <a:pt x="0" y="186"/>
                </a:lnTo>
                <a:lnTo>
                  <a:pt x="0" y="198"/>
                </a:lnTo>
                <a:lnTo>
                  <a:pt x="0" y="198"/>
                </a:lnTo>
                <a:lnTo>
                  <a:pt x="0" y="210"/>
                </a:lnTo>
                <a:lnTo>
                  <a:pt x="4" y="222"/>
                </a:lnTo>
                <a:lnTo>
                  <a:pt x="10" y="232"/>
                </a:lnTo>
                <a:lnTo>
                  <a:pt x="16" y="240"/>
                </a:lnTo>
                <a:lnTo>
                  <a:pt x="26" y="248"/>
                </a:lnTo>
                <a:lnTo>
                  <a:pt x="36" y="254"/>
                </a:lnTo>
                <a:lnTo>
                  <a:pt x="46" y="256"/>
                </a:lnTo>
                <a:lnTo>
                  <a:pt x="58" y="258"/>
                </a:lnTo>
                <a:lnTo>
                  <a:pt x="58" y="258"/>
                </a:lnTo>
                <a:lnTo>
                  <a:pt x="72" y="256"/>
                </a:lnTo>
                <a:lnTo>
                  <a:pt x="86" y="254"/>
                </a:lnTo>
                <a:lnTo>
                  <a:pt x="86" y="396"/>
                </a:lnTo>
                <a:lnTo>
                  <a:pt x="232" y="396"/>
                </a:lnTo>
                <a:lnTo>
                  <a:pt x="232" y="396"/>
                </a:lnTo>
                <a:lnTo>
                  <a:pt x="226" y="378"/>
                </a:lnTo>
                <a:lnTo>
                  <a:pt x="226" y="362"/>
                </a:lnTo>
                <a:lnTo>
                  <a:pt x="226" y="362"/>
                </a:lnTo>
                <a:lnTo>
                  <a:pt x="226" y="350"/>
                </a:lnTo>
                <a:lnTo>
                  <a:pt x="230" y="338"/>
                </a:lnTo>
                <a:lnTo>
                  <a:pt x="236" y="328"/>
                </a:lnTo>
                <a:lnTo>
                  <a:pt x="242" y="320"/>
                </a:lnTo>
                <a:lnTo>
                  <a:pt x="252" y="312"/>
                </a:lnTo>
                <a:lnTo>
                  <a:pt x="262" y="306"/>
                </a:lnTo>
                <a:lnTo>
                  <a:pt x="272" y="302"/>
                </a:lnTo>
                <a:lnTo>
                  <a:pt x="284" y="302"/>
                </a:lnTo>
                <a:lnTo>
                  <a:pt x="284" y="302"/>
                </a:lnTo>
                <a:lnTo>
                  <a:pt x="296" y="302"/>
                </a:lnTo>
                <a:lnTo>
                  <a:pt x="308" y="306"/>
                </a:lnTo>
                <a:lnTo>
                  <a:pt x="318" y="312"/>
                </a:lnTo>
                <a:lnTo>
                  <a:pt x="326" y="320"/>
                </a:lnTo>
                <a:lnTo>
                  <a:pt x="334" y="328"/>
                </a:lnTo>
                <a:lnTo>
                  <a:pt x="340" y="338"/>
                </a:lnTo>
                <a:lnTo>
                  <a:pt x="342" y="350"/>
                </a:lnTo>
                <a:lnTo>
                  <a:pt x="344" y="362"/>
                </a:lnTo>
                <a:lnTo>
                  <a:pt x="344" y="362"/>
                </a:lnTo>
                <a:lnTo>
                  <a:pt x="342" y="378"/>
                </a:lnTo>
                <a:lnTo>
                  <a:pt x="338" y="396"/>
                </a:lnTo>
                <a:lnTo>
                  <a:pt x="482" y="396"/>
                </a:lnTo>
                <a:lnTo>
                  <a:pt x="482" y="252"/>
                </a:lnTo>
                <a:lnTo>
                  <a:pt x="482" y="252"/>
                </a:lnTo>
                <a:lnTo>
                  <a:pt x="464" y="256"/>
                </a:lnTo>
                <a:lnTo>
                  <a:pt x="448" y="258"/>
                </a:lnTo>
                <a:lnTo>
                  <a:pt x="448" y="258"/>
                </a:lnTo>
                <a:lnTo>
                  <a:pt x="436" y="256"/>
                </a:lnTo>
                <a:lnTo>
                  <a:pt x="424" y="254"/>
                </a:lnTo>
                <a:lnTo>
                  <a:pt x="414" y="248"/>
                </a:lnTo>
                <a:lnTo>
                  <a:pt x="406" y="240"/>
                </a:lnTo>
                <a:lnTo>
                  <a:pt x="398" y="232"/>
                </a:lnTo>
                <a:lnTo>
                  <a:pt x="392" y="222"/>
                </a:lnTo>
                <a:lnTo>
                  <a:pt x="388" y="210"/>
                </a:lnTo>
                <a:lnTo>
                  <a:pt x="388" y="198"/>
                </a:lnTo>
                <a:lnTo>
                  <a:pt x="388" y="198"/>
                </a:lnTo>
                <a:lnTo>
                  <a:pt x="388" y="186"/>
                </a:lnTo>
                <a:lnTo>
                  <a:pt x="392" y="176"/>
                </a:lnTo>
                <a:lnTo>
                  <a:pt x="398" y="166"/>
                </a:lnTo>
                <a:lnTo>
                  <a:pt x="406" y="156"/>
                </a:lnTo>
                <a:lnTo>
                  <a:pt x="414" y="150"/>
                </a:lnTo>
                <a:lnTo>
                  <a:pt x="424" y="144"/>
                </a:lnTo>
                <a:lnTo>
                  <a:pt x="436" y="140"/>
                </a:lnTo>
                <a:lnTo>
                  <a:pt x="448" y="140"/>
                </a:lnTo>
                <a:lnTo>
                  <a:pt x="448" y="140"/>
                </a:lnTo>
                <a:lnTo>
                  <a:pt x="464" y="140"/>
                </a:lnTo>
                <a:lnTo>
                  <a:pt x="482" y="146"/>
                </a:lnTo>
                <a:lnTo>
                  <a:pt x="482" y="0"/>
                </a:lnTo>
                <a:lnTo>
                  <a:pt x="338" y="0"/>
                </a:lnTo>
                <a:lnTo>
                  <a:pt x="338" y="0"/>
                </a:lnTo>
                <a:lnTo>
                  <a:pt x="342" y="20"/>
                </a:lnTo>
                <a:lnTo>
                  <a:pt x="344" y="36"/>
                </a:lnTo>
                <a:lnTo>
                  <a:pt x="344" y="36"/>
                </a:lnTo>
                <a:lnTo>
                  <a:pt x="342" y="48"/>
                </a:lnTo>
                <a:lnTo>
                  <a:pt x="340" y="60"/>
                </a:lnTo>
                <a:lnTo>
                  <a:pt x="334" y="70"/>
                </a:lnTo>
                <a:lnTo>
                  <a:pt x="326" y="78"/>
                </a:lnTo>
                <a:lnTo>
                  <a:pt x="318" y="86"/>
                </a:lnTo>
                <a:lnTo>
                  <a:pt x="308" y="90"/>
                </a:lnTo>
                <a:lnTo>
                  <a:pt x="296" y="94"/>
                </a:lnTo>
                <a:lnTo>
                  <a:pt x="284" y="96"/>
                </a:lnTo>
                <a:lnTo>
                  <a:pt x="284" y="96"/>
                </a:lnTo>
                <a:lnTo>
                  <a:pt x="272" y="94"/>
                </a:lnTo>
                <a:lnTo>
                  <a:pt x="262" y="90"/>
                </a:lnTo>
                <a:lnTo>
                  <a:pt x="252" y="86"/>
                </a:lnTo>
                <a:lnTo>
                  <a:pt x="242" y="78"/>
                </a:lnTo>
                <a:lnTo>
                  <a:pt x="236" y="70"/>
                </a:lnTo>
                <a:lnTo>
                  <a:pt x="230" y="60"/>
                </a:lnTo>
                <a:lnTo>
                  <a:pt x="226" y="48"/>
                </a:lnTo>
                <a:lnTo>
                  <a:pt x="226" y="36"/>
                </a:lnTo>
                <a:lnTo>
                  <a:pt x="226" y="36"/>
                </a:lnTo>
                <a:lnTo>
                  <a:pt x="226" y="20"/>
                </a:lnTo>
                <a:lnTo>
                  <a:pt x="232" y="0"/>
                </a:lnTo>
                <a:lnTo>
                  <a:pt x="86" y="0"/>
                </a:lnTo>
                <a:close/>
              </a:path>
            </a:pathLst>
          </a:custGeom>
          <a:solidFill>
            <a:srgbClr val="C00000"/>
          </a:solidFill>
          <a:ln w="38100">
            <a:solidFill>
              <a:srgbClr val="000000"/>
            </a:solidFill>
            <a:prstDash val="solid"/>
            <a:round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75" name="Freeform 12"/>
          <p:cNvSpPr>
            <a:spLocks/>
          </p:cNvSpPr>
          <p:nvPr/>
        </p:nvSpPr>
        <p:spPr bwMode="auto">
          <a:xfrm>
            <a:off x="4971190" y="4339610"/>
            <a:ext cx="842456" cy="846711"/>
          </a:xfrm>
          <a:custGeom>
            <a:avLst/>
            <a:gdLst>
              <a:gd name="T0" fmla="*/ 0 w 396"/>
              <a:gd name="T1" fmla="*/ 146 h 398"/>
              <a:gd name="T2" fmla="*/ 18 w 396"/>
              <a:gd name="T3" fmla="*/ 142 h 398"/>
              <a:gd name="T4" fmla="*/ 34 w 396"/>
              <a:gd name="T5" fmla="*/ 140 h 398"/>
              <a:gd name="T6" fmla="*/ 58 w 396"/>
              <a:gd name="T7" fmla="*/ 144 h 398"/>
              <a:gd name="T8" fmla="*/ 76 w 396"/>
              <a:gd name="T9" fmla="*/ 158 h 398"/>
              <a:gd name="T10" fmla="*/ 90 w 396"/>
              <a:gd name="T11" fmla="*/ 176 h 398"/>
              <a:gd name="T12" fmla="*/ 94 w 396"/>
              <a:gd name="T13" fmla="*/ 198 h 398"/>
              <a:gd name="T14" fmla="*/ 92 w 396"/>
              <a:gd name="T15" fmla="*/ 210 h 398"/>
              <a:gd name="T16" fmla="*/ 84 w 396"/>
              <a:gd name="T17" fmla="*/ 232 h 398"/>
              <a:gd name="T18" fmla="*/ 68 w 396"/>
              <a:gd name="T19" fmla="*/ 248 h 398"/>
              <a:gd name="T20" fmla="*/ 46 w 396"/>
              <a:gd name="T21" fmla="*/ 258 h 398"/>
              <a:gd name="T22" fmla="*/ 34 w 396"/>
              <a:gd name="T23" fmla="*/ 258 h 398"/>
              <a:gd name="T24" fmla="*/ 0 w 396"/>
              <a:gd name="T25" fmla="*/ 252 h 398"/>
              <a:gd name="T26" fmla="*/ 144 w 396"/>
              <a:gd name="T27" fmla="*/ 398 h 398"/>
              <a:gd name="T28" fmla="*/ 140 w 396"/>
              <a:gd name="T29" fmla="*/ 378 h 398"/>
              <a:gd name="T30" fmla="*/ 138 w 396"/>
              <a:gd name="T31" fmla="*/ 362 h 398"/>
              <a:gd name="T32" fmla="*/ 142 w 396"/>
              <a:gd name="T33" fmla="*/ 338 h 398"/>
              <a:gd name="T34" fmla="*/ 156 w 396"/>
              <a:gd name="T35" fmla="*/ 320 h 398"/>
              <a:gd name="T36" fmla="*/ 174 w 396"/>
              <a:gd name="T37" fmla="*/ 306 h 398"/>
              <a:gd name="T38" fmla="*/ 198 w 396"/>
              <a:gd name="T39" fmla="*/ 302 h 398"/>
              <a:gd name="T40" fmla="*/ 210 w 396"/>
              <a:gd name="T41" fmla="*/ 304 h 398"/>
              <a:gd name="T42" fmla="*/ 230 w 396"/>
              <a:gd name="T43" fmla="*/ 312 h 398"/>
              <a:gd name="T44" fmla="*/ 246 w 396"/>
              <a:gd name="T45" fmla="*/ 328 h 398"/>
              <a:gd name="T46" fmla="*/ 256 w 396"/>
              <a:gd name="T47" fmla="*/ 350 h 398"/>
              <a:gd name="T48" fmla="*/ 256 w 396"/>
              <a:gd name="T49" fmla="*/ 362 h 398"/>
              <a:gd name="T50" fmla="*/ 250 w 396"/>
              <a:gd name="T51" fmla="*/ 398 h 398"/>
              <a:gd name="T52" fmla="*/ 396 w 396"/>
              <a:gd name="T53" fmla="*/ 252 h 398"/>
              <a:gd name="T54" fmla="*/ 376 w 396"/>
              <a:gd name="T55" fmla="*/ 256 h 398"/>
              <a:gd name="T56" fmla="*/ 360 w 396"/>
              <a:gd name="T57" fmla="*/ 258 h 398"/>
              <a:gd name="T58" fmla="*/ 336 w 396"/>
              <a:gd name="T59" fmla="*/ 254 h 398"/>
              <a:gd name="T60" fmla="*/ 318 w 396"/>
              <a:gd name="T61" fmla="*/ 240 h 398"/>
              <a:gd name="T62" fmla="*/ 304 w 396"/>
              <a:gd name="T63" fmla="*/ 222 h 398"/>
              <a:gd name="T64" fmla="*/ 300 w 396"/>
              <a:gd name="T65" fmla="*/ 198 h 398"/>
              <a:gd name="T66" fmla="*/ 302 w 396"/>
              <a:gd name="T67" fmla="*/ 188 h 398"/>
              <a:gd name="T68" fmla="*/ 310 w 396"/>
              <a:gd name="T69" fmla="*/ 166 h 398"/>
              <a:gd name="T70" fmla="*/ 326 w 396"/>
              <a:gd name="T71" fmla="*/ 150 h 398"/>
              <a:gd name="T72" fmla="*/ 348 w 396"/>
              <a:gd name="T73" fmla="*/ 140 h 398"/>
              <a:gd name="T74" fmla="*/ 360 w 396"/>
              <a:gd name="T75" fmla="*/ 140 h 398"/>
              <a:gd name="T76" fmla="*/ 396 w 396"/>
              <a:gd name="T77" fmla="*/ 146 h 398"/>
              <a:gd name="T78" fmla="*/ 250 w 396"/>
              <a:gd name="T79" fmla="*/ 0 h 398"/>
              <a:gd name="T80" fmla="*/ 254 w 396"/>
              <a:gd name="T81" fmla="*/ 20 h 398"/>
              <a:gd name="T82" fmla="*/ 256 w 396"/>
              <a:gd name="T83" fmla="*/ 36 h 398"/>
              <a:gd name="T84" fmla="*/ 252 w 396"/>
              <a:gd name="T85" fmla="*/ 60 h 398"/>
              <a:gd name="T86" fmla="*/ 240 w 396"/>
              <a:gd name="T87" fmla="*/ 78 h 398"/>
              <a:gd name="T88" fmla="*/ 220 w 396"/>
              <a:gd name="T89" fmla="*/ 92 h 398"/>
              <a:gd name="T90" fmla="*/ 198 w 396"/>
              <a:gd name="T91" fmla="*/ 96 h 398"/>
              <a:gd name="T92" fmla="*/ 186 w 396"/>
              <a:gd name="T93" fmla="*/ 94 h 398"/>
              <a:gd name="T94" fmla="*/ 164 w 396"/>
              <a:gd name="T95" fmla="*/ 86 h 398"/>
              <a:gd name="T96" fmla="*/ 148 w 396"/>
              <a:gd name="T97" fmla="*/ 70 h 398"/>
              <a:gd name="T98" fmla="*/ 138 w 396"/>
              <a:gd name="T99" fmla="*/ 48 h 398"/>
              <a:gd name="T100" fmla="*/ 138 w 396"/>
              <a:gd name="T101" fmla="*/ 36 h 398"/>
              <a:gd name="T102" fmla="*/ 144 w 396"/>
              <a:gd name="T103" fmla="*/ 0 h 3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396" h="398">
                <a:moveTo>
                  <a:pt x="0" y="0"/>
                </a:moveTo>
                <a:lnTo>
                  <a:pt x="0" y="146"/>
                </a:lnTo>
                <a:lnTo>
                  <a:pt x="0" y="146"/>
                </a:lnTo>
                <a:lnTo>
                  <a:pt x="18" y="142"/>
                </a:lnTo>
                <a:lnTo>
                  <a:pt x="34" y="140"/>
                </a:lnTo>
                <a:lnTo>
                  <a:pt x="34" y="140"/>
                </a:lnTo>
                <a:lnTo>
                  <a:pt x="46" y="140"/>
                </a:lnTo>
                <a:lnTo>
                  <a:pt x="58" y="144"/>
                </a:lnTo>
                <a:lnTo>
                  <a:pt x="68" y="150"/>
                </a:lnTo>
                <a:lnTo>
                  <a:pt x="76" y="158"/>
                </a:lnTo>
                <a:lnTo>
                  <a:pt x="84" y="166"/>
                </a:lnTo>
                <a:lnTo>
                  <a:pt x="90" y="176"/>
                </a:lnTo>
                <a:lnTo>
                  <a:pt x="92" y="188"/>
                </a:lnTo>
                <a:lnTo>
                  <a:pt x="94" y="198"/>
                </a:lnTo>
                <a:lnTo>
                  <a:pt x="94" y="198"/>
                </a:lnTo>
                <a:lnTo>
                  <a:pt x="92" y="210"/>
                </a:lnTo>
                <a:lnTo>
                  <a:pt x="90" y="222"/>
                </a:lnTo>
                <a:lnTo>
                  <a:pt x="84" y="232"/>
                </a:lnTo>
                <a:lnTo>
                  <a:pt x="76" y="240"/>
                </a:lnTo>
                <a:lnTo>
                  <a:pt x="68" y="248"/>
                </a:lnTo>
                <a:lnTo>
                  <a:pt x="58" y="254"/>
                </a:lnTo>
                <a:lnTo>
                  <a:pt x="46" y="258"/>
                </a:lnTo>
                <a:lnTo>
                  <a:pt x="34" y="258"/>
                </a:lnTo>
                <a:lnTo>
                  <a:pt x="34" y="258"/>
                </a:lnTo>
                <a:lnTo>
                  <a:pt x="18" y="256"/>
                </a:lnTo>
                <a:lnTo>
                  <a:pt x="0" y="252"/>
                </a:lnTo>
                <a:lnTo>
                  <a:pt x="0" y="398"/>
                </a:lnTo>
                <a:lnTo>
                  <a:pt x="144" y="398"/>
                </a:lnTo>
                <a:lnTo>
                  <a:pt x="144" y="398"/>
                </a:lnTo>
                <a:lnTo>
                  <a:pt x="140" y="378"/>
                </a:lnTo>
                <a:lnTo>
                  <a:pt x="138" y="362"/>
                </a:lnTo>
                <a:lnTo>
                  <a:pt x="138" y="362"/>
                </a:lnTo>
                <a:lnTo>
                  <a:pt x="138" y="350"/>
                </a:lnTo>
                <a:lnTo>
                  <a:pt x="142" y="338"/>
                </a:lnTo>
                <a:lnTo>
                  <a:pt x="148" y="328"/>
                </a:lnTo>
                <a:lnTo>
                  <a:pt x="156" y="320"/>
                </a:lnTo>
                <a:lnTo>
                  <a:pt x="164" y="312"/>
                </a:lnTo>
                <a:lnTo>
                  <a:pt x="174" y="306"/>
                </a:lnTo>
                <a:lnTo>
                  <a:pt x="186" y="304"/>
                </a:lnTo>
                <a:lnTo>
                  <a:pt x="198" y="302"/>
                </a:lnTo>
                <a:lnTo>
                  <a:pt x="198" y="302"/>
                </a:lnTo>
                <a:lnTo>
                  <a:pt x="210" y="304"/>
                </a:lnTo>
                <a:lnTo>
                  <a:pt x="220" y="306"/>
                </a:lnTo>
                <a:lnTo>
                  <a:pt x="230" y="312"/>
                </a:lnTo>
                <a:lnTo>
                  <a:pt x="240" y="320"/>
                </a:lnTo>
                <a:lnTo>
                  <a:pt x="246" y="328"/>
                </a:lnTo>
                <a:lnTo>
                  <a:pt x="252" y="338"/>
                </a:lnTo>
                <a:lnTo>
                  <a:pt x="256" y="350"/>
                </a:lnTo>
                <a:lnTo>
                  <a:pt x="256" y="362"/>
                </a:lnTo>
                <a:lnTo>
                  <a:pt x="256" y="362"/>
                </a:lnTo>
                <a:lnTo>
                  <a:pt x="254" y="378"/>
                </a:lnTo>
                <a:lnTo>
                  <a:pt x="250" y="398"/>
                </a:lnTo>
                <a:lnTo>
                  <a:pt x="396" y="398"/>
                </a:lnTo>
                <a:lnTo>
                  <a:pt x="396" y="252"/>
                </a:lnTo>
                <a:lnTo>
                  <a:pt x="396" y="252"/>
                </a:lnTo>
                <a:lnTo>
                  <a:pt x="376" y="256"/>
                </a:lnTo>
                <a:lnTo>
                  <a:pt x="360" y="258"/>
                </a:lnTo>
                <a:lnTo>
                  <a:pt x="360" y="258"/>
                </a:lnTo>
                <a:lnTo>
                  <a:pt x="348" y="258"/>
                </a:lnTo>
                <a:lnTo>
                  <a:pt x="336" y="254"/>
                </a:lnTo>
                <a:lnTo>
                  <a:pt x="326" y="248"/>
                </a:lnTo>
                <a:lnTo>
                  <a:pt x="318" y="240"/>
                </a:lnTo>
                <a:lnTo>
                  <a:pt x="310" y="232"/>
                </a:lnTo>
                <a:lnTo>
                  <a:pt x="304" y="222"/>
                </a:lnTo>
                <a:lnTo>
                  <a:pt x="302" y="210"/>
                </a:lnTo>
                <a:lnTo>
                  <a:pt x="300" y="198"/>
                </a:lnTo>
                <a:lnTo>
                  <a:pt x="300" y="198"/>
                </a:lnTo>
                <a:lnTo>
                  <a:pt x="302" y="188"/>
                </a:lnTo>
                <a:lnTo>
                  <a:pt x="304" y="176"/>
                </a:lnTo>
                <a:lnTo>
                  <a:pt x="310" y="166"/>
                </a:lnTo>
                <a:lnTo>
                  <a:pt x="318" y="158"/>
                </a:lnTo>
                <a:lnTo>
                  <a:pt x="326" y="150"/>
                </a:lnTo>
                <a:lnTo>
                  <a:pt x="336" y="144"/>
                </a:lnTo>
                <a:lnTo>
                  <a:pt x="348" y="140"/>
                </a:lnTo>
                <a:lnTo>
                  <a:pt x="360" y="140"/>
                </a:lnTo>
                <a:lnTo>
                  <a:pt x="360" y="140"/>
                </a:lnTo>
                <a:lnTo>
                  <a:pt x="376" y="142"/>
                </a:lnTo>
                <a:lnTo>
                  <a:pt x="396" y="146"/>
                </a:lnTo>
                <a:lnTo>
                  <a:pt x="396" y="0"/>
                </a:lnTo>
                <a:lnTo>
                  <a:pt x="250" y="0"/>
                </a:lnTo>
                <a:lnTo>
                  <a:pt x="250" y="0"/>
                </a:lnTo>
                <a:lnTo>
                  <a:pt x="254" y="20"/>
                </a:lnTo>
                <a:lnTo>
                  <a:pt x="256" y="36"/>
                </a:lnTo>
                <a:lnTo>
                  <a:pt x="256" y="36"/>
                </a:lnTo>
                <a:lnTo>
                  <a:pt x="256" y="48"/>
                </a:lnTo>
                <a:lnTo>
                  <a:pt x="252" y="60"/>
                </a:lnTo>
                <a:lnTo>
                  <a:pt x="246" y="70"/>
                </a:lnTo>
                <a:lnTo>
                  <a:pt x="240" y="78"/>
                </a:lnTo>
                <a:lnTo>
                  <a:pt x="230" y="86"/>
                </a:lnTo>
                <a:lnTo>
                  <a:pt x="220" y="92"/>
                </a:lnTo>
                <a:lnTo>
                  <a:pt x="210" y="94"/>
                </a:lnTo>
                <a:lnTo>
                  <a:pt x="198" y="96"/>
                </a:lnTo>
                <a:lnTo>
                  <a:pt x="198" y="96"/>
                </a:lnTo>
                <a:lnTo>
                  <a:pt x="186" y="94"/>
                </a:lnTo>
                <a:lnTo>
                  <a:pt x="174" y="92"/>
                </a:lnTo>
                <a:lnTo>
                  <a:pt x="164" y="86"/>
                </a:lnTo>
                <a:lnTo>
                  <a:pt x="156" y="78"/>
                </a:lnTo>
                <a:lnTo>
                  <a:pt x="148" y="70"/>
                </a:lnTo>
                <a:lnTo>
                  <a:pt x="142" y="60"/>
                </a:lnTo>
                <a:lnTo>
                  <a:pt x="138" y="48"/>
                </a:lnTo>
                <a:lnTo>
                  <a:pt x="138" y="36"/>
                </a:lnTo>
                <a:lnTo>
                  <a:pt x="138" y="36"/>
                </a:lnTo>
                <a:lnTo>
                  <a:pt x="140" y="20"/>
                </a:lnTo>
                <a:lnTo>
                  <a:pt x="144" y="0"/>
                </a:lnTo>
                <a:lnTo>
                  <a:pt x="0" y="0"/>
                </a:lnTo>
                <a:close/>
              </a:path>
            </a:pathLst>
          </a:custGeom>
          <a:solidFill>
            <a:srgbClr val="FF0000"/>
          </a:solidFill>
          <a:ln w="38100">
            <a:solidFill>
              <a:srgbClr val="000000"/>
            </a:solidFill>
            <a:prstDash val="solid"/>
            <a:round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76" name="Freeform 16"/>
          <p:cNvSpPr>
            <a:spLocks/>
          </p:cNvSpPr>
          <p:nvPr/>
        </p:nvSpPr>
        <p:spPr bwMode="auto">
          <a:xfrm rot="5400000">
            <a:off x="7411334" y="4235668"/>
            <a:ext cx="1025413" cy="842455"/>
          </a:xfrm>
          <a:custGeom>
            <a:avLst/>
            <a:gdLst>
              <a:gd name="T0" fmla="*/ 86 w 482"/>
              <a:gd name="T1" fmla="*/ 144 h 396"/>
              <a:gd name="T2" fmla="*/ 72 w 482"/>
              <a:gd name="T3" fmla="*/ 140 h 396"/>
              <a:gd name="T4" fmla="*/ 58 w 482"/>
              <a:gd name="T5" fmla="*/ 140 h 396"/>
              <a:gd name="T6" fmla="*/ 36 w 482"/>
              <a:gd name="T7" fmla="*/ 144 h 396"/>
              <a:gd name="T8" fmla="*/ 16 w 482"/>
              <a:gd name="T9" fmla="*/ 156 h 396"/>
              <a:gd name="T10" fmla="*/ 4 w 482"/>
              <a:gd name="T11" fmla="*/ 176 h 396"/>
              <a:gd name="T12" fmla="*/ 0 w 482"/>
              <a:gd name="T13" fmla="*/ 198 h 396"/>
              <a:gd name="T14" fmla="*/ 0 w 482"/>
              <a:gd name="T15" fmla="*/ 210 h 396"/>
              <a:gd name="T16" fmla="*/ 10 w 482"/>
              <a:gd name="T17" fmla="*/ 232 h 396"/>
              <a:gd name="T18" fmla="*/ 26 w 482"/>
              <a:gd name="T19" fmla="*/ 248 h 396"/>
              <a:gd name="T20" fmla="*/ 46 w 482"/>
              <a:gd name="T21" fmla="*/ 256 h 396"/>
              <a:gd name="T22" fmla="*/ 58 w 482"/>
              <a:gd name="T23" fmla="*/ 258 h 396"/>
              <a:gd name="T24" fmla="*/ 86 w 482"/>
              <a:gd name="T25" fmla="*/ 254 h 396"/>
              <a:gd name="T26" fmla="*/ 232 w 482"/>
              <a:gd name="T27" fmla="*/ 396 h 396"/>
              <a:gd name="T28" fmla="*/ 226 w 482"/>
              <a:gd name="T29" fmla="*/ 378 h 396"/>
              <a:gd name="T30" fmla="*/ 226 w 482"/>
              <a:gd name="T31" fmla="*/ 362 h 396"/>
              <a:gd name="T32" fmla="*/ 230 w 482"/>
              <a:gd name="T33" fmla="*/ 338 h 396"/>
              <a:gd name="T34" fmla="*/ 242 w 482"/>
              <a:gd name="T35" fmla="*/ 320 h 396"/>
              <a:gd name="T36" fmla="*/ 262 w 482"/>
              <a:gd name="T37" fmla="*/ 306 h 396"/>
              <a:gd name="T38" fmla="*/ 284 w 482"/>
              <a:gd name="T39" fmla="*/ 302 h 396"/>
              <a:gd name="T40" fmla="*/ 296 w 482"/>
              <a:gd name="T41" fmla="*/ 302 h 396"/>
              <a:gd name="T42" fmla="*/ 318 w 482"/>
              <a:gd name="T43" fmla="*/ 312 h 396"/>
              <a:gd name="T44" fmla="*/ 334 w 482"/>
              <a:gd name="T45" fmla="*/ 328 h 396"/>
              <a:gd name="T46" fmla="*/ 342 w 482"/>
              <a:gd name="T47" fmla="*/ 350 h 396"/>
              <a:gd name="T48" fmla="*/ 344 w 482"/>
              <a:gd name="T49" fmla="*/ 362 h 396"/>
              <a:gd name="T50" fmla="*/ 338 w 482"/>
              <a:gd name="T51" fmla="*/ 396 h 396"/>
              <a:gd name="T52" fmla="*/ 482 w 482"/>
              <a:gd name="T53" fmla="*/ 252 h 396"/>
              <a:gd name="T54" fmla="*/ 464 w 482"/>
              <a:gd name="T55" fmla="*/ 256 h 396"/>
              <a:gd name="T56" fmla="*/ 448 w 482"/>
              <a:gd name="T57" fmla="*/ 258 h 396"/>
              <a:gd name="T58" fmla="*/ 424 w 482"/>
              <a:gd name="T59" fmla="*/ 254 h 396"/>
              <a:gd name="T60" fmla="*/ 406 w 482"/>
              <a:gd name="T61" fmla="*/ 240 h 396"/>
              <a:gd name="T62" fmla="*/ 392 w 482"/>
              <a:gd name="T63" fmla="*/ 222 h 396"/>
              <a:gd name="T64" fmla="*/ 388 w 482"/>
              <a:gd name="T65" fmla="*/ 198 h 396"/>
              <a:gd name="T66" fmla="*/ 388 w 482"/>
              <a:gd name="T67" fmla="*/ 186 h 396"/>
              <a:gd name="T68" fmla="*/ 398 w 482"/>
              <a:gd name="T69" fmla="*/ 166 h 396"/>
              <a:gd name="T70" fmla="*/ 414 w 482"/>
              <a:gd name="T71" fmla="*/ 150 h 396"/>
              <a:gd name="T72" fmla="*/ 436 w 482"/>
              <a:gd name="T73" fmla="*/ 140 h 396"/>
              <a:gd name="T74" fmla="*/ 448 w 482"/>
              <a:gd name="T75" fmla="*/ 140 h 396"/>
              <a:gd name="T76" fmla="*/ 482 w 482"/>
              <a:gd name="T77" fmla="*/ 146 h 396"/>
              <a:gd name="T78" fmla="*/ 338 w 482"/>
              <a:gd name="T79" fmla="*/ 0 h 396"/>
              <a:gd name="T80" fmla="*/ 342 w 482"/>
              <a:gd name="T81" fmla="*/ 20 h 396"/>
              <a:gd name="T82" fmla="*/ 344 w 482"/>
              <a:gd name="T83" fmla="*/ 36 h 396"/>
              <a:gd name="T84" fmla="*/ 340 w 482"/>
              <a:gd name="T85" fmla="*/ 60 h 396"/>
              <a:gd name="T86" fmla="*/ 326 w 482"/>
              <a:gd name="T87" fmla="*/ 78 h 396"/>
              <a:gd name="T88" fmla="*/ 308 w 482"/>
              <a:gd name="T89" fmla="*/ 90 h 396"/>
              <a:gd name="T90" fmla="*/ 284 w 482"/>
              <a:gd name="T91" fmla="*/ 96 h 396"/>
              <a:gd name="T92" fmla="*/ 272 w 482"/>
              <a:gd name="T93" fmla="*/ 94 h 396"/>
              <a:gd name="T94" fmla="*/ 252 w 482"/>
              <a:gd name="T95" fmla="*/ 86 h 396"/>
              <a:gd name="T96" fmla="*/ 236 w 482"/>
              <a:gd name="T97" fmla="*/ 70 h 396"/>
              <a:gd name="T98" fmla="*/ 226 w 482"/>
              <a:gd name="T99" fmla="*/ 48 h 396"/>
              <a:gd name="T100" fmla="*/ 226 w 482"/>
              <a:gd name="T101" fmla="*/ 36 h 396"/>
              <a:gd name="T102" fmla="*/ 232 w 482"/>
              <a:gd name="T103" fmla="*/ 0 h 3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482" h="396">
                <a:moveTo>
                  <a:pt x="86" y="0"/>
                </a:moveTo>
                <a:lnTo>
                  <a:pt x="86" y="144"/>
                </a:lnTo>
                <a:lnTo>
                  <a:pt x="86" y="144"/>
                </a:lnTo>
                <a:lnTo>
                  <a:pt x="72" y="140"/>
                </a:lnTo>
                <a:lnTo>
                  <a:pt x="58" y="140"/>
                </a:lnTo>
                <a:lnTo>
                  <a:pt x="58" y="140"/>
                </a:lnTo>
                <a:lnTo>
                  <a:pt x="46" y="140"/>
                </a:lnTo>
                <a:lnTo>
                  <a:pt x="36" y="144"/>
                </a:lnTo>
                <a:lnTo>
                  <a:pt x="26" y="150"/>
                </a:lnTo>
                <a:lnTo>
                  <a:pt x="16" y="156"/>
                </a:lnTo>
                <a:lnTo>
                  <a:pt x="10" y="166"/>
                </a:lnTo>
                <a:lnTo>
                  <a:pt x="4" y="176"/>
                </a:lnTo>
                <a:lnTo>
                  <a:pt x="0" y="186"/>
                </a:lnTo>
                <a:lnTo>
                  <a:pt x="0" y="198"/>
                </a:lnTo>
                <a:lnTo>
                  <a:pt x="0" y="198"/>
                </a:lnTo>
                <a:lnTo>
                  <a:pt x="0" y="210"/>
                </a:lnTo>
                <a:lnTo>
                  <a:pt x="4" y="222"/>
                </a:lnTo>
                <a:lnTo>
                  <a:pt x="10" y="232"/>
                </a:lnTo>
                <a:lnTo>
                  <a:pt x="16" y="240"/>
                </a:lnTo>
                <a:lnTo>
                  <a:pt x="26" y="248"/>
                </a:lnTo>
                <a:lnTo>
                  <a:pt x="36" y="254"/>
                </a:lnTo>
                <a:lnTo>
                  <a:pt x="46" y="256"/>
                </a:lnTo>
                <a:lnTo>
                  <a:pt x="58" y="258"/>
                </a:lnTo>
                <a:lnTo>
                  <a:pt x="58" y="258"/>
                </a:lnTo>
                <a:lnTo>
                  <a:pt x="72" y="256"/>
                </a:lnTo>
                <a:lnTo>
                  <a:pt x="86" y="254"/>
                </a:lnTo>
                <a:lnTo>
                  <a:pt x="86" y="396"/>
                </a:lnTo>
                <a:lnTo>
                  <a:pt x="232" y="396"/>
                </a:lnTo>
                <a:lnTo>
                  <a:pt x="232" y="396"/>
                </a:lnTo>
                <a:lnTo>
                  <a:pt x="226" y="378"/>
                </a:lnTo>
                <a:lnTo>
                  <a:pt x="226" y="362"/>
                </a:lnTo>
                <a:lnTo>
                  <a:pt x="226" y="362"/>
                </a:lnTo>
                <a:lnTo>
                  <a:pt x="226" y="350"/>
                </a:lnTo>
                <a:lnTo>
                  <a:pt x="230" y="338"/>
                </a:lnTo>
                <a:lnTo>
                  <a:pt x="236" y="328"/>
                </a:lnTo>
                <a:lnTo>
                  <a:pt x="242" y="320"/>
                </a:lnTo>
                <a:lnTo>
                  <a:pt x="252" y="312"/>
                </a:lnTo>
                <a:lnTo>
                  <a:pt x="262" y="306"/>
                </a:lnTo>
                <a:lnTo>
                  <a:pt x="272" y="302"/>
                </a:lnTo>
                <a:lnTo>
                  <a:pt x="284" y="302"/>
                </a:lnTo>
                <a:lnTo>
                  <a:pt x="284" y="302"/>
                </a:lnTo>
                <a:lnTo>
                  <a:pt x="296" y="302"/>
                </a:lnTo>
                <a:lnTo>
                  <a:pt x="308" y="306"/>
                </a:lnTo>
                <a:lnTo>
                  <a:pt x="318" y="312"/>
                </a:lnTo>
                <a:lnTo>
                  <a:pt x="326" y="320"/>
                </a:lnTo>
                <a:lnTo>
                  <a:pt x="334" y="328"/>
                </a:lnTo>
                <a:lnTo>
                  <a:pt x="340" y="338"/>
                </a:lnTo>
                <a:lnTo>
                  <a:pt x="342" y="350"/>
                </a:lnTo>
                <a:lnTo>
                  <a:pt x="344" y="362"/>
                </a:lnTo>
                <a:lnTo>
                  <a:pt x="344" y="362"/>
                </a:lnTo>
                <a:lnTo>
                  <a:pt x="342" y="378"/>
                </a:lnTo>
                <a:lnTo>
                  <a:pt x="338" y="396"/>
                </a:lnTo>
                <a:lnTo>
                  <a:pt x="482" y="396"/>
                </a:lnTo>
                <a:lnTo>
                  <a:pt x="482" y="252"/>
                </a:lnTo>
                <a:lnTo>
                  <a:pt x="482" y="252"/>
                </a:lnTo>
                <a:lnTo>
                  <a:pt x="464" y="256"/>
                </a:lnTo>
                <a:lnTo>
                  <a:pt x="448" y="258"/>
                </a:lnTo>
                <a:lnTo>
                  <a:pt x="448" y="258"/>
                </a:lnTo>
                <a:lnTo>
                  <a:pt x="436" y="256"/>
                </a:lnTo>
                <a:lnTo>
                  <a:pt x="424" y="254"/>
                </a:lnTo>
                <a:lnTo>
                  <a:pt x="414" y="248"/>
                </a:lnTo>
                <a:lnTo>
                  <a:pt x="406" y="240"/>
                </a:lnTo>
                <a:lnTo>
                  <a:pt x="398" y="232"/>
                </a:lnTo>
                <a:lnTo>
                  <a:pt x="392" y="222"/>
                </a:lnTo>
                <a:lnTo>
                  <a:pt x="388" y="210"/>
                </a:lnTo>
                <a:lnTo>
                  <a:pt x="388" y="198"/>
                </a:lnTo>
                <a:lnTo>
                  <a:pt x="388" y="198"/>
                </a:lnTo>
                <a:lnTo>
                  <a:pt x="388" y="186"/>
                </a:lnTo>
                <a:lnTo>
                  <a:pt x="392" y="176"/>
                </a:lnTo>
                <a:lnTo>
                  <a:pt x="398" y="166"/>
                </a:lnTo>
                <a:lnTo>
                  <a:pt x="406" y="156"/>
                </a:lnTo>
                <a:lnTo>
                  <a:pt x="414" y="150"/>
                </a:lnTo>
                <a:lnTo>
                  <a:pt x="424" y="144"/>
                </a:lnTo>
                <a:lnTo>
                  <a:pt x="436" y="140"/>
                </a:lnTo>
                <a:lnTo>
                  <a:pt x="448" y="140"/>
                </a:lnTo>
                <a:lnTo>
                  <a:pt x="448" y="140"/>
                </a:lnTo>
                <a:lnTo>
                  <a:pt x="464" y="140"/>
                </a:lnTo>
                <a:lnTo>
                  <a:pt x="482" y="146"/>
                </a:lnTo>
                <a:lnTo>
                  <a:pt x="482" y="0"/>
                </a:lnTo>
                <a:lnTo>
                  <a:pt x="338" y="0"/>
                </a:lnTo>
                <a:lnTo>
                  <a:pt x="338" y="0"/>
                </a:lnTo>
                <a:lnTo>
                  <a:pt x="342" y="20"/>
                </a:lnTo>
                <a:lnTo>
                  <a:pt x="344" y="36"/>
                </a:lnTo>
                <a:lnTo>
                  <a:pt x="344" y="36"/>
                </a:lnTo>
                <a:lnTo>
                  <a:pt x="342" y="48"/>
                </a:lnTo>
                <a:lnTo>
                  <a:pt x="340" y="60"/>
                </a:lnTo>
                <a:lnTo>
                  <a:pt x="334" y="70"/>
                </a:lnTo>
                <a:lnTo>
                  <a:pt x="326" y="78"/>
                </a:lnTo>
                <a:lnTo>
                  <a:pt x="318" y="86"/>
                </a:lnTo>
                <a:lnTo>
                  <a:pt x="308" y="90"/>
                </a:lnTo>
                <a:lnTo>
                  <a:pt x="296" y="94"/>
                </a:lnTo>
                <a:lnTo>
                  <a:pt x="284" y="96"/>
                </a:lnTo>
                <a:lnTo>
                  <a:pt x="284" y="96"/>
                </a:lnTo>
                <a:lnTo>
                  <a:pt x="272" y="94"/>
                </a:lnTo>
                <a:lnTo>
                  <a:pt x="262" y="90"/>
                </a:lnTo>
                <a:lnTo>
                  <a:pt x="252" y="86"/>
                </a:lnTo>
                <a:lnTo>
                  <a:pt x="242" y="78"/>
                </a:lnTo>
                <a:lnTo>
                  <a:pt x="236" y="70"/>
                </a:lnTo>
                <a:lnTo>
                  <a:pt x="230" y="60"/>
                </a:lnTo>
                <a:lnTo>
                  <a:pt x="226" y="48"/>
                </a:lnTo>
                <a:lnTo>
                  <a:pt x="226" y="36"/>
                </a:lnTo>
                <a:lnTo>
                  <a:pt x="226" y="36"/>
                </a:lnTo>
                <a:lnTo>
                  <a:pt x="226" y="20"/>
                </a:lnTo>
                <a:lnTo>
                  <a:pt x="232" y="0"/>
                </a:lnTo>
                <a:lnTo>
                  <a:pt x="86" y="0"/>
                </a:lnTo>
                <a:close/>
              </a:path>
            </a:pathLst>
          </a:custGeom>
          <a:solidFill>
            <a:srgbClr val="FF0000"/>
          </a:solidFill>
          <a:ln w="38100">
            <a:solidFill>
              <a:srgbClr val="000000"/>
            </a:solidFill>
            <a:prstDash val="solid"/>
            <a:round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77" name="Freeform 17"/>
          <p:cNvSpPr>
            <a:spLocks/>
          </p:cNvSpPr>
          <p:nvPr/>
        </p:nvSpPr>
        <p:spPr bwMode="auto">
          <a:xfrm flipH="1">
            <a:off x="1605620" y="1800179"/>
            <a:ext cx="1029668" cy="1029668"/>
          </a:xfrm>
          <a:custGeom>
            <a:avLst/>
            <a:gdLst>
              <a:gd name="T0" fmla="*/ 88 w 484"/>
              <a:gd name="T1" fmla="*/ 144 h 484"/>
              <a:gd name="T2" fmla="*/ 74 w 484"/>
              <a:gd name="T3" fmla="*/ 140 h 484"/>
              <a:gd name="T4" fmla="*/ 60 w 484"/>
              <a:gd name="T5" fmla="*/ 140 h 484"/>
              <a:gd name="T6" fmla="*/ 38 w 484"/>
              <a:gd name="T7" fmla="*/ 144 h 484"/>
              <a:gd name="T8" fmla="*/ 18 w 484"/>
              <a:gd name="T9" fmla="*/ 156 h 484"/>
              <a:gd name="T10" fmla="*/ 6 w 484"/>
              <a:gd name="T11" fmla="*/ 176 h 484"/>
              <a:gd name="T12" fmla="*/ 0 w 484"/>
              <a:gd name="T13" fmla="*/ 198 h 484"/>
              <a:gd name="T14" fmla="*/ 2 w 484"/>
              <a:gd name="T15" fmla="*/ 210 h 484"/>
              <a:gd name="T16" fmla="*/ 12 w 484"/>
              <a:gd name="T17" fmla="*/ 232 h 484"/>
              <a:gd name="T18" fmla="*/ 28 w 484"/>
              <a:gd name="T19" fmla="*/ 248 h 484"/>
              <a:gd name="T20" fmla="*/ 48 w 484"/>
              <a:gd name="T21" fmla="*/ 256 h 484"/>
              <a:gd name="T22" fmla="*/ 60 w 484"/>
              <a:gd name="T23" fmla="*/ 258 h 484"/>
              <a:gd name="T24" fmla="*/ 88 w 484"/>
              <a:gd name="T25" fmla="*/ 254 h 484"/>
              <a:gd name="T26" fmla="*/ 230 w 484"/>
              <a:gd name="T27" fmla="*/ 396 h 484"/>
              <a:gd name="T28" fmla="*/ 228 w 484"/>
              <a:gd name="T29" fmla="*/ 412 h 484"/>
              <a:gd name="T30" fmla="*/ 226 w 484"/>
              <a:gd name="T31" fmla="*/ 424 h 484"/>
              <a:gd name="T32" fmla="*/ 232 w 484"/>
              <a:gd name="T33" fmla="*/ 448 h 484"/>
              <a:gd name="T34" fmla="*/ 244 w 484"/>
              <a:gd name="T35" fmla="*/ 466 h 484"/>
              <a:gd name="T36" fmla="*/ 264 w 484"/>
              <a:gd name="T37" fmla="*/ 480 h 484"/>
              <a:gd name="T38" fmla="*/ 286 w 484"/>
              <a:gd name="T39" fmla="*/ 484 h 484"/>
              <a:gd name="T40" fmla="*/ 298 w 484"/>
              <a:gd name="T41" fmla="*/ 482 h 484"/>
              <a:gd name="T42" fmla="*/ 320 w 484"/>
              <a:gd name="T43" fmla="*/ 474 h 484"/>
              <a:gd name="T44" fmla="*/ 336 w 484"/>
              <a:gd name="T45" fmla="*/ 458 h 484"/>
              <a:gd name="T46" fmla="*/ 344 w 484"/>
              <a:gd name="T47" fmla="*/ 436 h 484"/>
              <a:gd name="T48" fmla="*/ 346 w 484"/>
              <a:gd name="T49" fmla="*/ 424 h 484"/>
              <a:gd name="T50" fmla="*/ 342 w 484"/>
              <a:gd name="T51" fmla="*/ 396 h 484"/>
              <a:gd name="T52" fmla="*/ 484 w 484"/>
              <a:gd name="T53" fmla="*/ 252 h 484"/>
              <a:gd name="T54" fmla="*/ 466 w 484"/>
              <a:gd name="T55" fmla="*/ 256 h 484"/>
              <a:gd name="T56" fmla="*/ 448 w 484"/>
              <a:gd name="T57" fmla="*/ 258 h 484"/>
              <a:gd name="T58" fmla="*/ 426 w 484"/>
              <a:gd name="T59" fmla="*/ 254 h 484"/>
              <a:gd name="T60" fmla="*/ 406 w 484"/>
              <a:gd name="T61" fmla="*/ 240 h 484"/>
              <a:gd name="T62" fmla="*/ 394 w 484"/>
              <a:gd name="T63" fmla="*/ 222 h 484"/>
              <a:gd name="T64" fmla="*/ 390 w 484"/>
              <a:gd name="T65" fmla="*/ 198 h 484"/>
              <a:gd name="T66" fmla="*/ 390 w 484"/>
              <a:gd name="T67" fmla="*/ 186 h 484"/>
              <a:gd name="T68" fmla="*/ 400 w 484"/>
              <a:gd name="T69" fmla="*/ 166 h 484"/>
              <a:gd name="T70" fmla="*/ 416 w 484"/>
              <a:gd name="T71" fmla="*/ 150 h 484"/>
              <a:gd name="T72" fmla="*/ 436 w 484"/>
              <a:gd name="T73" fmla="*/ 140 h 484"/>
              <a:gd name="T74" fmla="*/ 448 w 484"/>
              <a:gd name="T75" fmla="*/ 140 h 484"/>
              <a:gd name="T76" fmla="*/ 484 w 484"/>
              <a:gd name="T77" fmla="*/ 146 h 484"/>
              <a:gd name="T78" fmla="*/ 340 w 484"/>
              <a:gd name="T79" fmla="*/ 0 h 484"/>
              <a:gd name="T80" fmla="*/ 344 w 484"/>
              <a:gd name="T81" fmla="*/ 20 h 484"/>
              <a:gd name="T82" fmla="*/ 346 w 484"/>
              <a:gd name="T83" fmla="*/ 36 h 484"/>
              <a:gd name="T84" fmla="*/ 340 w 484"/>
              <a:gd name="T85" fmla="*/ 60 h 484"/>
              <a:gd name="T86" fmla="*/ 328 w 484"/>
              <a:gd name="T87" fmla="*/ 78 h 484"/>
              <a:gd name="T88" fmla="*/ 310 w 484"/>
              <a:gd name="T89" fmla="*/ 90 h 484"/>
              <a:gd name="T90" fmla="*/ 286 w 484"/>
              <a:gd name="T91" fmla="*/ 96 h 484"/>
              <a:gd name="T92" fmla="*/ 274 w 484"/>
              <a:gd name="T93" fmla="*/ 94 h 484"/>
              <a:gd name="T94" fmla="*/ 252 w 484"/>
              <a:gd name="T95" fmla="*/ 86 h 484"/>
              <a:gd name="T96" fmla="*/ 236 w 484"/>
              <a:gd name="T97" fmla="*/ 70 h 484"/>
              <a:gd name="T98" fmla="*/ 228 w 484"/>
              <a:gd name="T99" fmla="*/ 48 h 484"/>
              <a:gd name="T100" fmla="*/ 226 w 484"/>
              <a:gd name="T101" fmla="*/ 36 h 484"/>
              <a:gd name="T102" fmla="*/ 234 w 484"/>
              <a:gd name="T103" fmla="*/ 0 h 4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484" h="484">
                <a:moveTo>
                  <a:pt x="88" y="0"/>
                </a:moveTo>
                <a:lnTo>
                  <a:pt x="88" y="144"/>
                </a:lnTo>
                <a:lnTo>
                  <a:pt x="88" y="144"/>
                </a:lnTo>
                <a:lnTo>
                  <a:pt x="74" y="140"/>
                </a:lnTo>
                <a:lnTo>
                  <a:pt x="60" y="140"/>
                </a:lnTo>
                <a:lnTo>
                  <a:pt x="60" y="140"/>
                </a:lnTo>
                <a:lnTo>
                  <a:pt x="48" y="140"/>
                </a:lnTo>
                <a:lnTo>
                  <a:pt x="38" y="144"/>
                </a:lnTo>
                <a:lnTo>
                  <a:pt x="28" y="150"/>
                </a:lnTo>
                <a:lnTo>
                  <a:pt x="18" y="156"/>
                </a:lnTo>
                <a:lnTo>
                  <a:pt x="12" y="166"/>
                </a:lnTo>
                <a:lnTo>
                  <a:pt x="6" y="176"/>
                </a:lnTo>
                <a:lnTo>
                  <a:pt x="2" y="186"/>
                </a:lnTo>
                <a:lnTo>
                  <a:pt x="0" y="198"/>
                </a:lnTo>
                <a:lnTo>
                  <a:pt x="0" y="198"/>
                </a:lnTo>
                <a:lnTo>
                  <a:pt x="2" y="210"/>
                </a:lnTo>
                <a:lnTo>
                  <a:pt x="6" y="222"/>
                </a:lnTo>
                <a:lnTo>
                  <a:pt x="12" y="232"/>
                </a:lnTo>
                <a:lnTo>
                  <a:pt x="18" y="240"/>
                </a:lnTo>
                <a:lnTo>
                  <a:pt x="28" y="248"/>
                </a:lnTo>
                <a:lnTo>
                  <a:pt x="38" y="254"/>
                </a:lnTo>
                <a:lnTo>
                  <a:pt x="48" y="256"/>
                </a:lnTo>
                <a:lnTo>
                  <a:pt x="60" y="258"/>
                </a:lnTo>
                <a:lnTo>
                  <a:pt x="60" y="258"/>
                </a:lnTo>
                <a:lnTo>
                  <a:pt x="74" y="256"/>
                </a:lnTo>
                <a:lnTo>
                  <a:pt x="88" y="254"/>
                </a:lnTo>
                <a:lnTo>
                  <a:pt x="88" y="396"/>
                </a:lnTo>
                <a:lnTo>
                  <a:pt x="230" y="396"/>
                </a:lnTo>
                <a:lnTo>
                  <a:pt x="230" y="396"/>
                </a:lnTo>
                <a:lnTo>
                  <a:pt x="228" y="412"/>
                </a:lnTo>
                <a:lnTo>
                  <a:pt x="226" y="424"/>
                </a:lnTo>
                <a:lnTo>
                  <a:pt x="226" y="424"/>
                </a:lnTo>
                <a:lnTo>
                  <a:pt x="228" y="436"/>
                </a:lnTo>
                <a:lnTo>
                  <a:pt x="232" y="448"/>
                </a:lnTo>
                <a:lnTo>
                  <a:pt x="236" y="458"/>
                </a:lnTo>
                <a:lnTo>
                  <a:pt x="244" y="466"/>
                </a:lnTo>
                <a:lnTo>
                  <a:pt x="252" y="474"/>
                </a:lnTo>
                <a:lnTo>
                  <a:pt x="264" y="480"/>
                </a:lnTo>
                <a:lnTo>
                  <a:pt x="274" y="482"/>
                </a:lnTo>
                <a:lnTo>
                  <a:pt x="286" y="484"/>
                </a:lnTo>
                <a:lnTo>
                  <a:pt x="286" y="484"/>
                </a:lnTo>
                <a:lnTo>
                  <a:pt x="298" y="482"/>
                </a:lnTo>
                <a:lnTo>
                  <a:pt x="310" y="480"/>
                </a:lnTo>
                <a:lnTo>
                  <a:pt x="320" y="474"/>
                </a:lnTo>
                <a:lnTo>
                  <a:pt x="328" y="466"/>
                </a:lnTo>
                <a:lnTo>
                  <a:pt x="336" y="458"/>
                </a:lnTo>
                <a:lnTo>
                  <a:pt x="340" y="448"/>
                </a:lnTo>
                <a:lnTo>
                  <a:pt x="344" y="436"/>
                </a:lnTo>
                <a:lnTo>
                  <a:pt x="346" y="424"/>
                </a:lnTo>
                <a:lnTo>
                  <a:pt x="346" y="424"/>
                </a:lnTo>
                <a:lnTo>
                  <a:pt x="344" y="412"/>
                </a:lnTo>
                <a:lnTo>
                  <a:pt x="342" y="396"/>
                </a:lnTo>
                <a:lnTo>
                  <a:pt x="484" y="396"/>
                </a:lnTo>
                <a:lnTo>
                  <a:pt x="484" y="252"/>
                </a:lnTo>
                <a:lnTo>
                  <a:pt x="484" y="252"/>
                </a:lnTo>
                <a:lnTo>
                  <a:pt x="466" y="256"/>
                </a:lnTo>
                <a:lnTo>
                  <a:pt x="448" y="258"/>
                </a:lnTo>
                <a:lnTo>
                  <a:pt x="448" y="258"/>
                </a:lnTo>
                <a:lnTo>
                  <a:pt x="436" y="256"/>
                </a:lnTo>
                <a:lnTo>
                  <a:pt x="426" y="254"/>
                </a:lnTo>
                <a:lnTo>
                  <a:pt x="416" y="248"/>
                </a:lnTo>
                <a:lnTo>
                  <a:pt x="406" y="240"/>
                </a:lnTo>
                <a:lnTo>
                  <a:pt x="400" y="232"/>
                </a:lnTo>
                <a:lnTo>
                  <a:pt x="394" y="222"/>
                </a:lnTo>
                <a:lnTo>
                  <a:pt x="390" y="210"/>
                </a:lnTo>
                <a:lnTo>
                  <a:pt x="390" y="198"/>
                </a:lnTo>
                <a:lnTo>
                  <a:pt x="390" y="198"/>
                </a:lnTo>
                <a:lnTo>
                  <a:pt x="390" y="186"/>
                </a:lnTo>
                <a:lnTo>
                  <a:pt x="394" y="176"/>
                </a:lnTo>
                <a:lnTo>
                  <a:pt x="400" y="166"/>
                </a:lnTo>
                <a:lnTo>
                  <a:pt x="406" y="156"/>
                </a:lnTo>
                <a:lnTo>
                  <a:pt x="416" y="150"/>
                </a:lnTo>
                <a:lnTo>
                  <a:pt x="426" y="144"/>
                </a:lnTo>
                <a:lnTo>
                  <a:pt x="436" y="140"/>
                </a:lnTo>
                <a:lnTo>
                  <a:pt x="448" y="140"/>
                </a:lnTo>
                <a:lnTo>
                  <a:pt x="448" y="140"/>
                </a:lnTo>
                <a:lnTo>
                  <a:pt x="466" y="140"/>
                </a:lnTo>
                <a:lnTo>
                  <a:pt x="484" y="146"/>
                </a:lnTo>
                <a:lnTo>
                  <a:pt x="484" y="0"/>
                </a:lnTo>
                <a:lnTo>
                  <a:pt x="340" y="0"/>
                </a:lnTo>
                <a:lnTo>
                  <a:pt x="340" y="0"/>
                </a:lnTo>
                <a:lnTo>
                  <a:pt x="344" y="20"/>
                </a:lnTo>
                <a:lnTo>
                  <a:pt x="346" y="36"/>
                </a:lnTo>
                <a:lnTo>
                  <a:pt x="346" y="36"/>
                </a:lnTo>
                <a:lnTo>
                  <a:pt x="344" y="48"/>
                </a:lnTo>
                <a:lnTo>
                  <a:pt x="340" y="60"/>
                </a:lnTo>
                <a:lnTo>
                  <a:pt x="336" y="70"/>
                </a:lnTo>
                <a:lnTo>
                  <a:pt x="328" y="78"/>
                </a:lnTo>
                <a:lnTo>
                  <a:pt x="320" y="86"/>
                </a:lnTo>
                <a:lnTo>
                  <a:pt x="310" y="90"/>
                </a:lnTo>
                <a:lnTo>
                  <a:pt x="298" y="94"/>
                </a:lnTo>
                <a:lnTo>
                  <a:pt x="286" y="96"/>
                </a:lnTo>
                <a:lnTo>
                  <a:pt x="286" y="96"/>
                </a:lnTo>
                <a:lnTo>
                  <a:pt x="274" y="94"/>
                </a:lnTo>
                <a:lnTo>
                  <a:pt x="264" y="90"/>
                </a:lnTo>
                <a:lnTo>
                  <a:pt x="252" y="86"/>
                </a:lnTo>
                <a:lnTo>
                  <a:pt x="244" y="78"/>
                </a:lnTo>
                <a:lnTo>
                  <a:pt x="236" y="70"/>
                </a:lnTo>
                <a:lnTo>
                  <a:pt x="232" y="60"/>
                </a:lnTo>
                <a:lnTo>
                  <a:pt x="228" y="48"/>
                </a:lnTo>
                <a:lnTo>
                  <a:pt x="226" y="36"/>
                </a:lnTo>
                <a:lnTo>
                  <a:pt x="226" y="36"/>
                </a:lnTo>
                <a:lnTo>
                  <a:pt x="228" y="20"/>
                </a:lnTo>
                <a:lnTo>
                  <a:pt x="234" y="0"/>
                </a:lnTo>
                <a:lnTo>
                  <a:pt x="88" y="0"/>
                </a:lnTo>
                <a:close/>
              </a:path>
            </a:pathLst>
          </a:custGeom>
          <a:solidFill>
            <a:srgbClr val="FF0000"/>
          </a:solidFill>
          <a:ln w="38100">
            <a:solidFill>
              <a:srgbClr val="000000"/>
            </a:solidFill>
            <a:prstDash val="solid"/>
            <a:round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78" name="Freeform 17"/>
          <p:cNvSpPr>
            <a:spLocks/>
          </p:cNvSpPr>
          <p:nvPr/>
        </p:nvSpPr>
        <p:spPr bwMode="auto">
          <a:xfrm flipH="1">
            <a:off x="1605620" y="2642634"/>
            <a:ext cx="1029668" cy="1029668"/>
          </a:xfrm>
          <a:custGeom>
            <a:avLst/>
            <a:gdLst>
              <a:gd name="T0" fmla="*/ 88 w 484"/>
              <a:gd name="T1" fmla="*/ 144 h 484"/>
              <a:gd name="T2" fmla="*/ 74 w 484"/>
              <a:gd name="T3" fmla="*/ 140 h 484"/>
              <a:gd name="T4" fmla="*/ 60 w 484"/>
              <a:gd name="T5" fmla="*/ 140 h 484"/>
              <a:gd name="T6" fmla="*/ 38 w 484"/>
              <a:gd name="T7" fmla="*/ 144 h 484"/>
              <a:gd name="T8" fmla="*/ 18 w 484"/>
              <a:gd name="T9" fmla="*/ 156 h 484"/>
              <a:gd name="T10" fmla="*/ 6 w 484"/>
              <a:gd name="T11" fmla="*/ 176 h 484"/>
              <a:gd name="T12" fmla="*/ 0 w 484"/>
              <a:gd name="T13" fmla="*/ 198 h 484"/>
              <a:gd name="T14" fmla="*/ 2 w 484"/>
              <a:gd name="T15" fmla="*/ 210 h 484"/>
              <a:gd name="T16" fmla="*/ 12 w 484"/>
              <a:gd name="T17" fmla="*/ 232 h 484"/>
              <a:gd name="T18" fmla="*/ 28 w 484"/>
              <a:gd name="T19" fmla="*/ 248 h 484"/>
              <a:gd name="T20" fmla="*/ 48 w 484"/>
              <a:gd name="T21" fmla="*/ 256 h 484"/>
              <a:gd name="T22" fmla="*/ 60 w 484"/>
              <a:gd name="T23" fmla="*/ 258 h 484"/>
              <a:gd name="T24" fmla="*/ 88 w 484"/>
              <a:gd name="T25" fmla="*/ 254 h 484"/>
              <a:gd name="T26" fmla="*/ 230 w 484"/>
              <a:gd name="T27" fmla="*/ 396 h 484"/>
              <a:gd name="T28" fmla="*/ 228 w 484"/>
              <a:gd name="T29" fmla="*/ 412 h 484"/>
              <a:gd name="T30" fmla="*/ 226 w 484"/>
              <a:gd name="T31" fmla="*/ 424 h 484"/>
              <a:gd name="T32" fmla="*/ 232 w 484"/>
              <a:gd name="T33" fmla="*/ 448 h 484"/>
              <a:gd name="T34" fmla="*/ 244 w 484"/>
              <a:gd name="T35" fmla="*/ 466 h 484"/>
              <a:gd name="T36" fmla="*/ 264 w 484"/>
              <a:gd name="T37" fmla="*/ 480 h 484"/>
              <a:gd name="T38" fmla="*/ 286 w 484"/>
              <a:gd name="T39" fmla="*/ 484 h 484"/>
              <a:gd name="T40" fmla="*/ 298 w 484"/>
              <a:gd name="T41" fmla="*/ 482 h 484"/>
              <a:gd name="T42" fmla="*/ 320 w 484"/>
              <a:gd name="T43" fmla="*/ 474 h 484"/>
              <a:gd name="T44" fmla="*/ 336 w 484"/>
              <a:gd name="T45" fmla="*/ 458 h 484"/>
              <a:gd name="T46" fmla="*/ 344 w 484"/>
              <a:gd name="T47" fmla="*/ 436 h 484"/>
              <a:gd name="T48" fmla="*/ 346 w 484"/>
              <a:gd name="T49" fmla="*/ 424 h 484"/>
              <a:gd name="T50" fmla="*/ 342 w 484"/>
              <a:gd name="T51" fmla="*/ 396 h 484"/>
              <a:gd name="T52" fmla="*/ 484 w 484"/>
              <a:gd name="T53" fmla="*/ 252 h 484"/>
              <a:gd name="T54" fmla="*/ 466 w 484"/>
              <a:gd name="T55" fmla="*/ 256 h 484"/>
              <a:gd name="T56" fmla="*/ 448 w 484"/>
              <a:gd name="T57" fmla="*/ 258 h 484"/>
              <a:gd name="T58" fmla="*/ 426 w 484"/>
              <a:gd name="T59" fmla="*/ 254 h 484"/>
              <a:gd name="T60" fmla="*/ 406 w 484"/>
              <a:gd name="T61" fmla="*/ 240 h 484"/>
              <a:gd name="T62" fmla="*/ 394 w 484"/>
              <a:gd name="T63" fmla="*/ 222 h 484"/>
              <a:gd name="T64" fmla="*/ 390 w 484"/>
              <a:gd name="T65" fmla="*/ 198 h 484"/>
              <a:gd name="T66" fmla="*/ 390 w 484"/>
              <a:gd name="T67" fmla="*/ 186 h 484"/>
              <a:gd name="T68" fmla="*/ 400 w 484"/>
              <a:gd name="T69" fmla="*/ 166 h 484"/>
              <a:gd name="T70" fmla="*/ 416 w 484"/>
              <a:gd name="T71" fmla="*/ 150 h 484"/>
              <a:gd name="T72" fmla="*/ 436 w 484"/>
              <a:gd name="T73" fmla="*/ 140 h 484"/>
              <a:gd name="T74" fmla="*/ 448 w 484"/>
              <a:gd name="T75" fmla="*/ 140 h 484"/>
              <a:gd name="T76" fmla="*/ 484 w 484"/>
              <a:gd name="T77" fmla="*/ 146 h 484"/>
              <a:gd name="T78" fmla="*/ 340 w 484"/>
              <a:gd name="T79" fmla="*/ 0 h 484"/>
              <a:gd name="T80" fmla="*/ 344 w 484"/>
              <a:gd name="T81" fmla="*/ 20 h 484"/>
              <a:gd name="T82" fmla="*/ 346 w 484"/>
              <a:gd name="T83" fmla="*/ 36 h 484"/>
              <a:gd name="T84" fmla="*/ 340 w 484"/>
              <a:gd name="T85" fmla="*/ 60 h 484"/>
              <a:gd name="T86" fmla="*/ 328 w 484"/>
              <a:gd name="T87" fmla="*/ 78 h 484"/>
              <a:gd name="T88" fmla="*/ 310 w 484"/>
              <a:gd name="T89" fmla="*/ 90 h 484"/>
              <a:gd name="T90" fmla="*/ 286 w 484"/>
              <a:gd name="T91" fmla="*/ 96 h 484"/>
              <a:gd name="T92" fmla="*/ 274 w 484"/>
              <a:gd name="T93" fmla="*/ 94 h 484"/>
              <a:gd name="T94" fmla="*/ 252 w 484"/>
              <a:gd name="T95" fmla="*/ 86 h 484"/>
              <a:gd name="T96" fmla="*/ 236 w 484"/>
              <a:gd name="T97" fmla="*/ 70 h 484"/>
              <a:gd name="T98" fmla="*/ 228 w 484"/>
              <a:gd name="T99" fmla="*/ 48 h 484"/>
              <a:gd name="T100" fmla="*/ 226 w 484"/>
              <a:gd name="T101" fmla="*/ 36 h 484"/>
              <a:gd name="T102" fmla="*/ 234 w 484"/>
              <a:gd name="T103" fmla="*/ 0 h 4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484" h="484">
                <a:moveTo>
                  <a:pt x="88" y="0"/>
                </a:moveTo>
                <a:lnTo>
                  <a:pt x="88" y="144"/>
                </a:lnTo>
                <a:lnTo>
                  <a:pt x="88" y="144"/>
                </a:lnTo>
                <a:lnTo>
                  <a:pt x="74" y="140"/>
                </a:lnTo>
                <a:lnTo>
                  <a:pt x="60" y="140"/>
                </a:lnTo>
                <a:lnTo>
                  <a:pt x="60" y="140"/>
                </a:lnTo>
                <a:lnTo>
                  <a:pt x="48" y="140"/>
                </a:lnTo>
                <a:lnTo>
                  <a:pt x="38" y="144"/>
                </a:lnTo>
                <a:lnTo>
                  <a:pt x="28" y="150"/>
                </a:lnTo>
                <a:lnTo>
                  <a:pt x="18" y="156"/>
                </a:lnTo>
                <a:lnTo>
                  <a:pt x="12" y="166"/>
                </a:lnTo>
                <a:lnTo>
                  <a:pt x="6" y="176"/>
                </a:lnTo>
                <a:lnTo>
                  <a:pt x="2" y="186"/>
                </a:lnTo>
                <a:lnTo>
                  <a:pt x="0" y="198"/>
                </a:lnTo>
                <a:lnTo>
                  <a:pt x="0" y="198"/>
                </a:lnTo>
                <a:lnTo>
                  <a:pt x="2" y="210"/>
                </a:lnTo>
                <a:lnTo>
                  <a:pt x="6" y="222"/>
                </a:lnTo>
                <a:lnTo>
                  <a:pt x="12" y="232"/>
                </a:lnTo>
                <a:lnTo>
                  <a:pt x="18" y="240"/>
                </a:lnTo>
                <a:lnTo>
                  <a:pt x="28" y="248"/>
                </a:lnTo>
                <a:lnTo>
                  <a:pt x="38" y="254"/>
                </a:lnTo>
                <a:lnTo>
                  <a:pt x="48" y="256"/>
                </a:lnTo>
                <a:lnTo>
                  <a:pt x="60" y="258"/>
                </a:lnTo>
                <a:lnTo>
                  <a:pt x="60" y="258"/>
                </a:lnTo>
                <a:lnTo>
                  <a:pt x="74" y="256"/>
                </a:lnTo>
                <a:lnTo>
                  <a:pt x="88" y="254"/>
                </a:lnTo>
                <a:lnTo>
                  <a:pt x="88" y="396"/>
                </a:lnTo>
                <a:lnTo>
                  <a:pt x="230" y="396"/>
                </a:lnTo>
                <a:lnTo>
                  <a:pt x="230" y="396"/>
                </a:lnTo>
                <a:lnTo>
                  <a:pt x="228" y="412"/>
                </a:lnTo>
                <a:lnTo>
                  <a:pt x="226" y="424"/>
                </a:lnTo>
                <a:lnTo>
                  <a:pt x="226" y="424"/>
                </a:lnTo>
                <a:lnTo>
                  <a:pt x="228" y="436"/>
                </a:lnTo>
                <a:lnTo>
                  <a:pt x="232" y="448"/>
                </a:lnTo>
                <a:lnTo>
                  <a:pt x="236" y="458"/>
                </a:lnTo>
                <a:lnTo>
                  <a:pt x="244" y="466"/>
                </a:lnTo>
                <a:lnTo>
                  <a:pt x="252" y="474"/>
                </a:lnTo>
                <a:lnTo>
                  <a:pt x="264" y="480"/>
                </a:lnTo>
                <a:lnTo>
                  <a:pt x="274" y="482"/>
                </a:lnTo>
                <a:lnTo>
                  <a:pt x="286" y="484"/>
                </a:lnTo>
                <a:lnTo>
                  <a:pt x="286" y="484"/>
                </a:lnTo>
                <a:lnTo>
                  <a:pt x="298" y="482"/>
                </a:lnTo>
                <a:lnTo>
                  <a:pt x="310" y="480"/>
                </a:lnTo>
                <a:lnTo>
                  <a:pt x="320" y="474"/>
                </a:lnTo>
                <a:lnTo>
                  <a:pt x="328" y="466"/>
                </a:lnTo>
                <a:lnTo>
                  <a:pt x="336" y="458"/>
                </a:lnTo>
                <a:lnTo>
                  <a:pt x="340" y="448"/>
                </a:lnTo>
                <a:lnTo>
                  <a:pt x="344" y="436"/>
                </a:lnTo>
                <a:lnTo>
                  <a:pt x="346" y="424"/>
                </a:lnTo>
                <a:lnTo>
                  <a:pt x="346" y="424"/>
                </a:lnTo>
                <a:lnTo>
                  <a:pt x="344" y="412"/>
                </a:lnTo>
                <a:lnTo>
                  <a:pt x="342" y="396"/>
                </a:lnTo>
                <a:lnTo>
                  <a:pt x="484" y="396"/>
                </a:lnTo>
                <a:lnTo>
                  <a:pt x="484" y="252"/>
                </a:lnTo>
                <a:lnTo>
                  <a:pt x="484" y="252"/>
                </a:lnTo>
                <a:lnTo>
                  <a:pt x="466" y="256"/>
                </a:lnTo>
                <a:lnTo>
                  <a:pt x="448" y="258"/>
                </a:lnTo>
                <a:lnTo>
                  <a:pt x="448" y="258"/>
                </a:lnTo>
                <a:lnTo>
                  <a:pt x="436" y="256"/>
                </a:lnTo>
                <a:lnTo>
                  <a:pt x="426" y="254"/>
                </a:lnTo>
                <a:lnTo>
                  <a:pt x="416" y="248"/>
                </a:lnTo>
                <a:lnTo>
                  <a:pt x="406" y="240"/>
                </a:lnTo>
                <a:lnTo>
                  <a:pt x="400" y="232"/>
                </a:lnTo>
                <a:lnTo>
                  <a:pt x="394" y="222"/>
                </a:lnTo>
                <a:lnTo>
                  <a:pt x="390" y="210"/>
                </a:lnTo>
                <a:lnTo>
                  <a:pt x="390" y="198"/>
                </a:lnTo>
                <a:lnTo>
                  <a:pt x="390" y="198"/>
                </a:lnTo>
                <a:lnTo>
                  <a:pt x="390" y="186"/>
                </a:lnTo>
                <a:lnTo>
                  <a:pt x="394" y="176"/>
                </a:lnTo>
                <a:lnTo>
                  <a:pt x="400" y="166"/>
                </a:lnTo>
                <a:lnTo>
                  <a:pt x="406" y="156"/>
                </a:lnTo>
                <a:lnTo>
                  <a:pt x="416" y="150"/>
                </a:lnTo>
                <a:lnTo>
                  <a:pt x="426" y="144"/>
                </a:lnTo>
                <a:lnTo>
                  <a:pt x="436" y="140"/>
                </a:lnTo>
                <a:lnTo>
                  <a:pt x="448" y="140"/>
                </a:lnTo>
                <a:lnTo>
                  <a:pt x="448" y="140"/>
                </a:lnTo>
                <a:lnTo>
                  <a:pt x="466" y="140"/>
                </a:lnTo>
                <a:lnTo>
                  <a:pt x="484" y="146"/>
                </a:lnTo>
                <a:lnTo>
                  <a:pt x="484" y="0"/>
                </a:lnTo>
                <a:lnTo>
                  <a:pt x="340" y="0"/>
                </a:lnTo>
                <a:lnTo>
                  <a:pt x="340" y="0"/>
                </a:lnTo>
                <a:lnTo>
                  <a:pt x="344" y="20"/>
                </a:lnTo>
                <a:lnTo>
                  <a:pt x="346" y="36"/>
                </a:lnTo>
                <a:lnTo>
                  <a:pt x="346" y="36"/>
                </a:lnTo>
                <a:lnTo>
                  <a:pt x="344" y="48"/>
                </a:lnTo>
                <a:lnTo>
                  <a:pt x="340" y="60"/>
                </a:lnTo>
                <a:lnTo>
                  <a:pt x="336" y="70"/>
                </a:lnTo>
                <a:lnTo>
                  <a:pt x="328" y="78"/>
                </a:lnTo>
                <a:lnTo>
                  <a:pt x="320" y="86"/>
                </a:lnTo>
                <a:lnTo>
                  <a:pt x="310" y="90"/>
                </a:lnTo>
                <a:lnTo>
                  <a:pt x="298" y="94"/>
                </a:lnTo>
                <a:lnTo>
                  <a:pt x="286" y="96"/>
                </a:lnTo>
                <a:lnTo>
                  <a:pt x="286" y="96"/>
                </a:lnTo>
                <a:lnTo>
                  <a:pt x="274" y="94"/>
                </a:lnTo>
                <a:lnTo>
                  <a:pt x="264" y="90"/>
                </a:lnTo>
                <a:lnTo>
                  <a:pt x="252" y="86"/>
                </a:lnTo>
                <a:lnTo>
                  <a:pt x="244" y="78"/>
                </a:lnTo>
                <a:lnTo>
                  <a:pt x="236" y="70"/>
                </a:lnTo>
                <a:lnTo>
                  <a:pt x="232" y="60"/>
                </a:lnTo>
                <a:lnTo>
                  <a:pt x="228" y="48"/>
                </a:lnTo>
                <a:lnTo>
                  <a:pt x="226" y="36"/>
                </a:lnTo>
                <a:lnTo>
                  <a:pt x="226" y="36"/>
                </a:lnTo>
                <a:lnTo>
                  <a:pt x="228" y="20"/>
                </a:lnTo>
                <a:lnTo>
                  <a:pt x="234" y="0"/>
                </a:lnTo>
                <a:lnTo>
                  <a:pt x="88" y="0"/>
                </a:lnTo>
                <a:close/>
              </a:path>
            </a:pathLst>
          </a:custGeom>
          <a:solidFill>
            <a:srgbClr val="FF0000"/>
          </a:solidFill>
          <a:ln w="38100">
            <a:solidFill>
              <a:srgbClr val="000000"/>
            </a:solidFill>
            <a:prstDash val="solid"/>
            <a:round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79" name="Freeform 15"/>
          <p:cNvSpPr>
            <a:spLocks/>
          </p:cNvSpPr>
          <p:nvPr/>
        </p:nvSpPr>
        <p:spPr bwMode="auto">
          <a:xfrm>
            <a:off x="5630689" y="1628795"/>
            <a:ext cx="1212625" cy="1212625"/>
          </a:xfrm>
          <a:custGeom>
            <a:avLst/>
            <a:gdLst>
              <a:gd name="T0" fmla="*/ 86 w 570"/>
              <a:gd name="T1" fmla="*/ 230 h 570"/>
              <a:gd name="T2" fmla="*/ 72 w 570"/>
              <a:gd name="T3" fmla="*/ 226 h 570"/>
              <a:gd name="T4" fmla="*/ 58 w 570"/>
              <a:gd name="T5" fmla="*/ 226 h 570"/>
              <a:gd name="T6" fmla="*/ 36 w 570"/>
              <a:gd name="T7" fmla="*/ 230 h 570"/>
              <a:gd name="T8" fmla="*/ 16 w 570"/>
              <a:gd name="T9" fmla="*/ 244 h 570"/>
              <a:gd name="T10" fmla="*/ 4 w 570"/>
              <a:gd name="T11" fmla="*/ 262 h 570"/>
              <a:gd name="T12" fmla="*/ 0 w 570"/>
              <a:gd name="T13" fmla="*/ 284 h 570"/>
              <a:gd name="T14" fmla="*/ 0 w 570"/>
              <a:gd name="T15" fmla="*/ 296 h 570"/>
              <a:gd name="T16" fmla="*/ 10 w 570"/>
              <a:gd name="T17" fmla="*/ 318 h 570"/>
              <a:gd name="T18" fmla="*/ 26 w 570"/>
              <a:gd name="T19" fmla="*/ 334 h 570"/>
              <a:gd name="T20" fmla="*/ 48 w 570"/>
              <a:gd name="T21" fmla="*/ 344 h 570"/>
              <a:gd name="T22" fmla="*/ 58 w 570"/>
              <a:gd name="T23" fmla="*/ 344 h 570"/>
              <a:gd name="T24" fmla="*/ 86 w 570"/>
              <a:gd name="T25" fmla="*/ 340 h 570"/>
              <a:gd name="T26" fmla="*/ 230 w 570"/>
              <a:gd name="T27" fmla="*/ 484 h 570"/>
              <a:gd name="T28" fmla="*/ 226 w 570"/>
              <a:gd name="T29" fmla="*/ 498 h 570"/>
              <a:gd name="T30" fmla="*/ 226 w 570"/>
              <a:gd name="T31" fmla="*/ 510 h 570"/>
              <a:gd name="T32" fmla="*/ 230 w 570"/>
              <a:gd name="T33" fmla="*/ 534 h 570"/>
              <a:gd name="T34" fmla="*/ 242 w 570"/>
              <a:gd name="T35" fmla="*/ 552 h 570"/>
              <a:gd name="T36" fmla="*/ 262 w 570"/>
              <a:gd name="T37" fmla="*/ 566 h 570"/>
              <a:gd name="T38" fmla="*/ 284 w 570"/>
              <a:gd name="T39" fmla="*/ 570 h 570"/>
              <a:gd name="T40" fmla="*/ 296 w 570"/>
              <a:gd name="T41" fmla="*/ 570 h 570"/>
              <a:gd name="T42" fmla="*/ 318 w 570"/>
              <a:gd name="T43" fmla="*/ 560 h 570"/>
              <a:gd name="T44" fmla="*/ 334 w 570"/>
              <a:gd name="T45" fmla="*/ 544 h 570"/>
              <a:gd name="T46" fmla="*/ 344 w 570"/>
              <a:gd name="T47" fmla="*/ 522 h 570"/>
              <a:gd name="T48" fmla="*/ 344 w 570"/>
              <a:gd name="T49" fmla="*/ 510 h 570"/>
              <a:gd name="T50" fmla="*/ 340 w 570"/>
              <a:gd name="T51" fmla="*/ 484 h 570"/>
              <a:gd name="T52" fmla="*/ 482 w 570"/>
              <a:gd name="T53" fmla="*/ 340 h 570"/>
              <a:gd name="T54" fmla="*/ 498 w 570"/>
              <a:gd name="T55" fmla="*/ 344 h 570"/>
              <a:gd name="T56" fmla="*/ 510 w 570"/>
              <a:gd name="T57" fmla="*/ 344 h 570"/>
              <a:gd name="T58" fmla="*/ 534 w 570"/>
              <a:gd name="T59" fmla="*/ 340 h 570"/>
              <a:gd name="T60" fmla="*/ 552 w 570"/>
              <a:gd name="T61" fmla="*/ 326 h 570"/>
              <a:gd name="T62" fmla="*/ 566 w 570"/>
              <a:gd name="T63" fmla="*/ 308 h 570"/>
              <a:gd name="T64" fmla="*/ 570 w 570"/>
              <a:gd name="T65" fmla="*/ 284 h 570"/>
              <a:gd name="T66" fmla="*/ 568 w 570"/>
              <a:gd name="T67" fmla="*/ 274 h 570"/>
              <a:gd name="T68" fmla="*/ 560 w 570"/>
              <a:gd name="T69" fmla="*/ 252 h 570"/>
              <a:gd name="T70" fmla="*/ 544 w 570"/>
              <a:gd name="T71" fmla="*/ 236 h 570"/>
              <a:gd name="T72" fmla="*/ 522 w 570"/>
              <a:gd name="T73" fmla="*/ 226 h 570"/>
              <a:gd name="T74" fmla="*/ 510 w 570"/>
              <a:gd name="T75" fmla="*/ 226 h 570"/>
              <a:gd name="T76" fmla="*/ 482 w 570"/>
              <a:gd name="T77" fmla="*/ 230 h 570"/>
              <a:gd name="T78" fmla="*/ 340 w 570"/>
              <a:gd name="T79" fmla="*/ 86 h 570"/>
              <a:gd name="T80" fmla="*/ 344 w 570"/>
              <a:gd name="T81" fmla="*/ 72 h 570"/>
              <a:gd name="T82" fmla="*/ 344 w 570"/>
              <a:gd name="T83" fmla="*/ 60 h 570"/>
              <a:gd name="T84" fmla="*/ 340 w 570"/>
              <a:gd name="T85" fmla="*/ 36 h 570"/>
              <a:gd name="T86" fmla="*/ 326 w 570"/>
              <a:gd name="T87" fmla="*/ 18 h 570"/>
              <a:gd name="T88" fmla="*/ 308 w 570"/>
              <a:gd name="T89" fmla="*/ 4 h 570"/>
              <a:gd name="T90" fmla="*/ 284 w 570"/>
              <a:gd name="T91" fmla="*/ 0 h 570"/>
              <a:gd name="T92" fmla="*/ 272 w 570"/>
              <a:gd name="T93" fmla="*/ 0 h 570"/>
              <a:gd name="T94" fmla="*/ 252 w 570"/>
              <a:gd name="T95" fmla="*/ 10 h 570"/>
              <a:gd name="T96" fmla="*/ 236 w 570"/>
              <a:gd name="T97" fmla="*/ 26 h 570"/>
              <a:gd name="T98" fmla="*/ 226 w 570"/>
              <a:gd name="T99" fmla="*/ 48 h 570"/>
              <a:gd name="T100" fmla="*/ 226 w 570"/>
              <a:gd name="T101" fmla="*/ 60 h 570"/>
              <a:gd name="T102" fmla="*/ 230 w 570"/>
              <a:gd name="T103" fmla="*/ 86 h 5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570" h="570">
                <a:moveTo>
                  <a:pt x="86" y="86"/>
                </a:moveTo>
                <a:lnTo>
                  <a:pt x="86" y="230"/>
                </a:lnTo>
                <a:lnTo>
                  <a:pt x="86" y="230"/>
                </a:lnTo>
                <a:lnTo>
                  <a:pt x="72" y="226"/>
                </a:lnTo>
                <a:lnTo>
                  <a:pt x="58" y="226"/>
                </a:lnTo>
                <a:lnTo>
                  <a:pt x="58" y="226"/>
                </a:lnTo>
                <a:lnTo>
                  <a:pt x="48" y="226"/>
                </a:lnTo>
                <a:lnTo>
                  <a:pt x="36" y="230"/>
                </a:lnTo>
                <a:lnTo>
                  <a:pt x="26" y="236"/>
                </a:lnTo>
                <a:lnTo>
                  <a:pt x="16" y="244"/>
                </a:lnTo>
                <a:lnTo>
                  <a:pt x="10" y="252"/>
                </a:lnTo>
                <a:lnTo>
                  <a:pt x="4" y="262"/>
                </a:lnTo>
                <a:lnTo>
                  <a:pt x="0" y="274"/>
                </a:lnTo>
                <a:lnTo>
                  <a:pt x="0" y="284"/>
                </a:lnTo>
                <a:lnTo>
                  <a:pt x="0" y="284"/>
                </a:lnTo>
                <a:lnTo>
                  <a:pt x="0" y="296"/>
                </a:lnTo>
                <a:lnTo>
                  <a:pt x="4" y="308"/>
                </a:lnTo>
                <a:lnTo>
                  <a:pt x="10" y="318"/>
                </a:lnTo>
                <a:lnTo>
                  <a:pt x="16" y="326"/>
                </a:lnTo>
                <a:lnTo>
                  <a:pt x="26" y="334"/>
                </a:lnTo>
                <a:lnTo>
                  <a:pt x="36" y="340"/>
                </a:lnTo>
                <a:lnTo>
                  <a:pt x="48" y="344"/>
                </a:lnTo>
                <a:lnTo>
                  <a:pt x="58" y="344"/>
                </a:lnTo>
                <a:lnTo>
                  <a:pt x="58" y="344"/>
                </a:lnTo>
                <a:lnTo>
                  <a:pt x="72" y="344"/>
                </a:lnTo>
                <a:lnTo>
                  <a:pt x="86" y="340"/>
                </a:lnTo>
                <a:lnTo>
                  <a:pt x="86" y="484"/>
                </a:lnTo>
                <a:lnTo>
                  <a:pt x="230" y="484"/>
                </a:lnTo>
                <a:lnTo>
                  <a:pt x="230" y="484"/>
                </a:lnTo>
                <a:lnTo>
                  <a:pt x="226" y="498"/>
                </a:lnTo>
                <a:lnTo>
                  <a:pt x="226" y="510"/>
                </a:lnTo>
                <a:lnTo>
                  <a:pt x="226" y="510"/>
                </a:lnTo>
                <a:lnTo>
                  <a:pt x="226" y="522"/>
                </a:lnTo>
                <a:lnTo>
                  <a:pt x="230" y="534"/>
                </a:lnTo>
                <a:lnTo>
                  <a:pt x="236" y="544"/>
                </a:lnTo>
                <a:lnTo>
                  <a:pt x="242" y="552"/>
                </a:lnTo>
                <a:lnTo>
                  <a:pt x="252" y="560"/>
                </a:lnTo>
                <a:lnTo>
                  <a:pt x="262" y="566"/>
                </a:lnTo>
                <a:lnTo>
                  <a:pt x="272" y="570"/>
                </a:lnTo>
                <a:lnTo>
                  <a:pt x="284" y="570"/>
                </a:lnTo>
                <a:lnTo>
                  <a:pt x="284" y="570"/>
                </a:lnTo>
                <a:lnTo>
                  <a:pt x="296" y="570"/>
                </a:lnTo>
                <a:lnTo>
                  <a:pt x="308" y="566"/>
                </a:lnTo>
                <a:lnTo>
                  <a:pt x="318" y="560"/>
                </a:lnTo>
                <a:lnTo>
                  <a:pt x="326" y="552"/>
                </a:lnTo>
                <a:lnTo>
                  <a:pt x="334" y="544"/>
                </a:lnTo>
                <a:lnTo>
                  <a:pt x="340" y="534"/>
                </a:lnTo>
                <a:lnTo>
                  <a:pt x="344" y="522"/>
                </a:lnTo>
                <a:lnTo>
                  <a:pt x="344" y="510"/>
                </a:lnTo>
                <a:lnTo>
                  <a:pt x="344" y="510"/>
                </a:lnTo>
                <a:lnTo>
                  <a:pt x="344" y="498"/>
                </a:lnTo>
                <a:lnTo>
                  <a:pt x="340" y="484"/>
                </a:lnTo>
                <a:lnTo>
                  <a:pt x="482" y="484"/>
                </a:lnTo>
                <a:lnTo>
                  <a:pt x="482" y="340"/>
                </a:lnTo>
                <a:lnTo>
                  <a:pt x="482" y="340"/>
                </a:lnTo>
                <a:lnTo>
                  <a:pt x="498" y="344"/>
                </a:lnTo>
                <a:lnTo>
                  <a:pt x="510" y="344"/>
                </a:lnTo>
                <a:lnTo>
                  <a:pt x="510" y="344"/>
                </a:lnTo>
                <a:lnTo>
                  <a:pt x="522" y="344"/>
                </a:lnTo>
                <a:lnTo>
                  <a:pt x="534" y="340"/>
                </a:lnTo>
                <a:lnTo>
                  <a:pt x="544" y="334"/>
                </a:lnTo>
                <a:lnTo>
                  <a:pt x="552" y="326"/>
                </a:lnTo>
                <a:lnTo>
                  <a:pt x="560" y="318"/>
                </a:lnTo>
                <a:lnTo>
                  <a:pt x="566" y="308"/>
                </a:lnTo>
                <a:lnTo>
                  <a:pt x="568" y="296"/>
                </a:lnTo>
                <a:lnTo>
                  <a:pt x="570" y="284"/>
                </a:lnTo>
                <a:lnTo>
                  <a:pt x="570" y="284"/>
                </a:lnTo>
                <a:lnTo>
                  <a:pt x="568" y="274"/>
                </a:lnTo>
                <a:lnTo>
                  <a:pt x="566" y="262"/>
                </a:lnTo>
                <a:lnTo>
                  <a:pt x="560" y="252"/>
                </a:lnTo>
                <a:lnTo>
                  <a:pt x="552" y="244"/>
                </a:lnTo>
                <a:lnTo>
                  <a:pt x="544" y="236"/>
                </a:lnTo>
                <a:lnTo>
                  <a:pt x="534" y="230"/>
                </a:lnTo>
                <a:lnTo>
                  <a:pt x="522" y="226"/>
                </a:lnTo>
                <a:lnTo>
                  <a:pt x="510" y="226"/>
                </a:lnTo>
                <a:lnTo>
                  <a:pt x="510" y="226"/>
                </a:lnTo>
                <a:lnTo>
                  <a:pt x="498" y="226"/>
                </a:lnTo>
                <a:lnTo>
                  <a:pt x="482" y="230"/>
                </a:lnTo>
                <a:lnTo>
                  <a:pt x="482" y="86"/>
                </a:lnTo>
                <a:lnTo>
                  <a:pt x="340" y="86"/>
                </a:lnTo>
                <a:lnTo>
                  <a:pt x="340" y="86"/>
                </a:lnTo>
                <a:lnTo>
                  <a:pt x="344" y="72"/>
                </a:lnTo>
                <a:lnTo>
                  <a:pt x="344" y="60"/>
                </a:lnTo>
                <a:lnTo>
                  <a:pt x="344" y="60"/>
                </a:lnTo>
                <a:lnTo>
                  <a:pt x="344" y="48"/>
                </a:lnTo>
                <a:lnTo>
                  <a:pt x="340" y="36"/>
                </a:lnTo>
                <a:lnTo>
                  <a:pt x="334" y="26"/>
                </a:lnTo>
                <a:lnTo>
                  <a:pt x="326" y="18"/>
                </a:lnTo>
                <a:lnTo>
                  <a:pt x="318" y="10"/>
                </a:lnTo>
                <a:lnTo>
                  <a:pt x="308" y="4"/>
                </a:lnTo>
                <a:lnTo>
                  <a:pt x="296" y="0"/>
                </a:lnTo>
                <a:lnTo>
                  <a:pt x="284" y="0"/>
                </a:lnTo>
                <a:lnTo>
                  <a:pt x="284" y="0"/>
                </a:lnTo>
                <a:lnTo>
                  <a:pt x="272" y="0"/>
                </a:lnTo>
                <a:lnTo>
                  <a:pt x="262" y="4"/>
                </a:lnTo>
                <a:lnTo>
                  <a:pt x="252" y="10"/>
                </a:lnTo>
                <a:lnTo>
                  <a:pt x="242" y="18"/>
                </a:lnTo>
                <a:lnTo>
                  <a:pt x="236" y="26"/>
                </a:lnTo>
                <a:lnTo>
                  <a:pt x="230" y="36"/>
                </a:lnTo>
                <a:lnTo>
                  <a:pt x="226" y="48"/>
                </a:lnTo>
                <a:lnTo>
                  <a:pt x="226" y="60"/>
                </a:lnTo>
                <a:lnTo>
                  <a:pt x="226" y="60"/>
                </a:lnTo>
                <a:lnTo>
                  <a:pt x="226" y="72"/>
                </a:lnTo>
                <a:lnTo>
                  <a:pt x="230" y="86"/>
                </a:lnTo>
                <a:lnTo>
                  <a:pt x="86" y="86"/>
                </a:lnTo>
                <a:close/>
              </a:path>
            </a:pathLst>
          </a:custGeom>
          <a:solidFill>
            <a:srgbClr val="FF0000"/>
          </a:solidFill>
          <a:ln w="38100">
            <a:solidFill>
              <a:srgbClr val="000000"/>
            </a:solidFill>
            <a:prstDash val="solid"/>
            <a:round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80" name="Freeform 12"/>
          <p:cNvSpPr>
            <a:spLocks/>
          </p:cNvSpPr>
          <p:nvPr/>
        </p:nvSpPr>
        <p:spPr bwMode="auto">
          <a:xfrm>
            <a:off x="3294425" y="3494536"/>
            <a:ext cx="842456" cy="846711"/>
          </a:xfrm>
          <a:custGeom>
            <a:avLst/>
            <a:gdLst>
              <a:gd name="T0" fmla="*/ 0 w 396"/>
              <a:gd name="T1" fmla="*/ 146 h 398"/>
              <a:gd name="T2" fmla="*/ 18 w 396"/>
              <a:gd name="T3" fmla="*/ 142 h 398"/>
              <a:gd name="T4" fmla="*/ 34 w 396"/>
              <a:gd name="T5" fmla="*/ 140 h 398"/>
              <a:gd name="T6" fmla="*/ 58 w 396"/>
              <a:gd name="T7" fmla="*/ 144 h 398"/>
              <a:gd name="T8" fmla="*/ 76 w 396"/>
              <a:gd name="T9" fmla="*/ 158 h 398"/>
              <a:gd name="T10" fmla="*/ 90 w 396"/>
              <a:gd name="T11" fmla="*/ 176 h 398"/>
              <a:gd name="T12" fmla="*/ 94 w 396"/>
              <a:gd name="T13" fmla="*/ 198 h 398"/>
              <a:gd name="T14" fmla="*/ 92 w 396"/>
              <a:gd name="T15" fmla="*/ 210 h 398"/>
              <a:gd name="T16" fmla="*/ 84 w 396"/>
              <a:gd name="T17" fmla="*/ 232 h 398"/>
              <a:gd name="T18" fmla="*/ 68 w 396"/>
              <a:gd name="T19" fmla="*/ 248 h 398"/>
              <a:gd name="T20" fmla="*/ 46 w 396"/>
              <a:gd name="T21" fmla="*/ 258 h 398"/>
              <a:gd name="T22" fmla="*/ 34 w 396"/>
              <a:gd name="T23" fmla="*/ 258 h 398"/>
              <a:gd name="T24" fmla="*/ 0 w 396"/>
              <a:gd name="T25" fmla="*/ 252 h 398"/>
              <a:gd name="T26" fmla="*/ 144 w 396"/>
              <a:gd name="T27" fmla="*/ 398 h 398"/>
              <a:gd name="T28" fmla="*/ 140 w 396"/>
              <a:gd name="T29" fmla="*/ 378 h 398"/>
              <a:gd name="T30" fmla="*/ 138 w 396"/>
              <a:gd name="T31" fmla="*/ 362 h 398"/>
              <a:gd name="T32" fmla="*/ 142 w 396"/>
              <a:gd name="T33" fmla="*/ 338 h 398"/>
              <a:gd name="T34" fmla="*/ 156 w 396"/>
              <a:gd name="T35" fmla="*/ 320 h 398"/>
              <a:gd name="T36" fmla="*/ 174 w 396"/>
              <a:gd name="T37" fmla="*/ 306 h 398"/>
              <a:gd name="T38" fmla="*/ 198 w 396"/>
              <a:gd name="T39" fmla="*/ 302 h 398"/>
              <a:gd name="T40" fmla="*/ 210 w 396"/>
              <a:gd name="T41" fmla="*/ 304 h 398"/>
              <a:gd name="T42" fmla="*/ 230 w 396"/>
              <a:gd name="T43" fmla="*/ 312 h 398"/>
              <a:gd name="T44" fmla="*/ 246 w 396"/>
              <a:gd name="T45" fmla="*/ 328 h 398"/>
              <a:gd name="T46" fmla="*/ 256 w 396"/>
              <a:gd name="T47" fmla="*/ 350 h 398"/>
              <a:gd name="T48" fmla="*/ 256 w 396"/>
              <a:gd name="T49" fmla="*/ 362 h 398"/>
              <a:gd name="T50" fmla="*/ 250 w 396"/>
              <a:gd name="T51" fmla="*/ 398 h 398"/>
              <a:gd name="T52" fmla="*/ 396 w 396"/>
              <a:gd name="T53" fmla="*/ 252 h 398"/>
              <a:gd name="T54" fmla="*/ 376 w 396"/>
              <a:gd name="T55" fmla="*/ 256 h 398"/>
              <a:gd name="T56" fmla="*/ 360 w 396"/>
              <a:gd name="T57" fmla="*/ 258 h 398"/>
              <a:gd name="T58" fmla="*/ 336 w 396"/>
              <a:gd name="T59" fmla="*/ 254 h 398"/>
              <a:gd name="T60" fmla="*/ 318 w 396"/>
              <a:gd name="T61" fmla="*/ 240 h 398"/>
              <a:gd name="T62" fmla="*/ 304 w 396"/>
              <a:gd name="T63" fmla="*/ 222 h 398"/>
              <a:gd name="T64" fmla="*/ 300 w 396"/>
              <a:gd name="T65" fmla="*/ 198 h 398"/>
              <a:gd name="T66" fmla="*/ 302 w 396"/>
              <a:gd name="T67" fmla="*/ 188 h 398"/>
              <a:gd name="T68" fmla="*/ 310 w 396"/>
              <a:gd name="T69" fmla="*/ 166 h 398"/>
              <a:gd name="T70" fmla="*/ 326 w 396"/>
              <a:gd name="T71" fmla="*/ 150 h 398"/>
              <a:gd name="T72" fmla="*/ 348 w 396"/>
              <a:gd name="T73" fmla="*/ 140 h 398"/>
              <a:gd name="T74" fmla="*/ 360 w 396"/>
              <a:gd name="T75" fmla="*/ 140 h 398"/>
              <a:gd name="T76" fmla="*/ 396 w 396"/>
              <a:gd name="T77" fmla="*/ 146 h 398"/>
              <a:gd name="T78" fmla="*/ 250 w 396"/>
              <a:gd name="T79" fmla="*/ 0 h 398"/>
              <a:gd name="T80" fmla="*/ 254 w 396"/>
              <a:gd name="T81" fmla="*/ 20 h 398"/>
              <a:gd name="T82" fmla="*/ 256 w 396"/>
              <a:gd name="T83" fmla="*/ 36 h 398"/>
              <a:gd name="T84" fmla="*/ 252 w 396"/>
              <a:gd name="T85" fmla="*/ 60 h 398"/>
              <a:gd name="T86" fmla="*/ 240 w 396"/>
              <a:gd name="T87" fmla="*/ 78 h 398"/>
              <a:gd name="T88" fmla="*/ 220 w 396"/>
              <a:gd name="T89" fmla="*/ 92 h 398"/>
              <a:gd name="T90" fmla="*/ 198 w 396"/>
              <a:gd name="T91" fmla="*/ 96 h 398"/>
              <a:gd name="T92" fmla="*/ 186 w 396"/>
              <a:gd name="T93" fmla="*/ 94 h 398"/>
              <a:gd name="T94" fmla="*/ 164 w 396"/>
              <a:gd name="T95" fmla="*/ 86 h 398"/>
              <a:gd name="T96" fmla="*/ 148 w 396"/>
              <a:gd name="T97" fmla="*/ 70 h 398"/>
              <a:gd name="T98" fmla="*/ 138 w 396"/>
              <a:gd name="T99" fmla="*/ 48 h 398"/>
              <a:gd name="T100" fmla="*/ 138 w 396"/>
              <a:gd name="T101" fmla="*/ 36 h 398"/>
              <a:gd name="T102" fmla="*/ 144 w 396"/>
              <a:gd name="T103" fmla="*/ 0 h 3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396" h="398">
                <a:moveTo>
                  <a:pt x="0" y="0"/>
                </a:moveTo>
                <a:lnTo>
                  <a:pt x="0" y="146"/>
                </a:lnTo>
                <a:lnTo>
                  <a:pt x="0" y="146"/>
                </a:lnTo>
                <a:lnTo>
                  <a:pt x="18" y="142"/>
                </a:lnTo>
                <a:lnTo>
                  <a:pt x="34" y="140"/>
                </a:lnTo>
                <a:lnTo>
                  <a:pt x="34" y="140"/>
                </a:lnTo>
                <a:lnTo>
                  <a:pt x="46" y="140"/>
                </a:lnTo>
                <a:lnTo>
                  <a:pt x="58" y="144"/>
                </a:lnTo>
                <a:lnTo>
                  <a:pt x="68" y="150"/>
                </a:lnTo>
                <a:lnTo>
                  <a:pt x="76" y="158"/>
                </a:lnTo>
                <a:lnTo>
                  <a:pt x="84" y="166"/>
                </a:lnTo>
                <a:lnTo>
                  <a:pt x="90" y="176"/>
                </a:lnTo>
                <a:lnTo>
                  <a:pt x="92" y="188"/>
                </a:lnTo>
                <a:lnTo>
                  <a:pt x="94" y="198"/>
                </a:lnTo>
                <a:lnTo>
                  <a:pt x="94" y="198"/>
                </a:lnTo>
                <a:lnTo>
                  <a:pt x="92" y="210"/>
                </a:lnTo>
                <a:lnTo>
                  <a:pt x="90" y="222"/>
                </a:lnTo>
                <a:lnTo>
                  <a:pt x="84" y="232"/>
                </a:lnTo>
                <a:lnTo>
                  <a:pt x="76" y="240"/>
                </a:lnTo>
                <a:lnTo>
                  <a:pt x="68" y="248"/>
                </a:lnTo>
                <a:lnTo>
                  <a:pt x="58" y="254"/>
                </a:lnTo>
                <a:lnTo>
                  <a:pt x="46" y="258"/>
                </a:lnTo>
                <a:lnTo>
                  <a:pt x="34" y="258"/>
                </a:lnTo>
                <a:lnTo>
                  <a:pt x="34" y="258"/>
                </a:lnTo>
                <a:lnTo>
                  <a:pt x="18" y="256"/>
                </a:lnTo>
                <a:lnTo>
                  <a:pt x="0" y="252"/>
                </a:lnTo>
                <a:lnTo>
                  <a:pt x="0" y="398"/>
                </a:lnTo>
                <a:lnTo>
                  <a:pt x="144" y="398"/>
                </a:lnTo>
                <a:lnTo>
                  <a:pt x="144" y="398"/>
                </a:lnTo>
                <a:lnTo>
                  <a:pt x="140" y="378"/>
                </a:lnTo>
                <a:lnTo>
                  <a:pt x="138" y="362"/>
                </a:lnTo>
                <a:lnTo>
                  <a:pt x="138" y="362"/>
                </a:lnTo>
                <a:lnTo>
                  <a:pt x="138" y="350"/>
                </a:lnTo>
                <a:lnTo>
                  <a:pt x="142" y="338"/>
                </a:lnTo>
                <a:lnTo>
                  <a:pt x="148" y="328"/>
                </a:lnTo>
                <a:lnTo>
                  <a:pt x="156" y="320"/>
                </a:lnTo>
                <a:lnTo>
                  <a:pt x="164" y="312"/>
                </a:lnTo>
                <a:lnTo>
                  <a:pt x="174" y="306"/>
                </a:lnTo>
                <a:lnTo>
                  <a:pt x="186" y="304"/>
                </a:lnTo>
                <a:lnTo>
                  <a:pt x="198" y="302"/>
                </a:lnTo>
                <a:lnTo>
                  <a:pt x="198" y="302"/>
                </a:lnTo>
                <a:lnTo>
                  <a:pt x="210" y="304"/>
                </a:lnTo>
                <a:lnTo>
                  <a:pt x="220" y="306"/>
                </a:lnTo>
                <a:lnTo>
                  <a:pt x="230" y="312"/>
                </a:lnTo>
                <a:lnTo>
                  <a:pt x="240" y="320"/>
                </a:lnTo>
                <a:lnTo>
                  <a:pt x="246" y="328"/>
                </a:lnTo>
                <a:lnTo>
                  <a:pt x="252" y="338"/>
                </a:lnTo>
                <a:lnTo>
                  <a:pt x="256" y="350"/>
                </a:lnTo>
                <a:lnTo>
                  <a:pt x="256" y="362"/>
                </a:lnTo>
                <a:lnTo>
                  <a:pt x="256" y="362"/>
                </a:lnTo>
                <a:lnTo>
                  <a:pt x="254" y="378"/>
                </a:lnTo>
                <a:lnTo>
                  <a:pt x="250" y="398"/>
                </a:lnTo>
                <a:lnTo>
                  <a:pt x="396" y="398"/>
                </a:lnTo>
                <a:lnTo>
                  <a:pt x="396" y="252"/>
                </a:lnTo>
                <a:lnTo>
                  <a:pt x="396" y="252"/>
                </a:lnTo>
                <a:lnTo>
                  <a:pt x="376" y="256"/>
                </a:lnTo>
                <a:lnTo>
                  <a:pt x="360" y="258"/>
                </a:lnTo>
                <a:lnTo>
                  <a:pt x="360" y="258"/>
                </a:lnTo>
                <a:lnTo>
                  <a:pt x="348" y="258"/>
                </a:lnTo>
                <a:lnTo>
                  <a:pt x="336" y="254"/>
                </a:lnTo>
                <a:lnTo>
                  <a:pt x="326" y="248"/>
                </a:lnTo>
                <a:lnTo>
                  <a:pt x="318" y="240"/>
                </a:lnTo>
                <a:lnTo>
                  <a:pt x="310" y="232"/>
                </a:lnTo>
                <a:lnTo>
                  <a:pt x="304" y="222"/>
                </a:lnTo>
                <a:lnTo>
                  <a:pt x="302" y="210"/>
                </a:lnTo>
                <a:lnTo>
                  <a:pt x="300" y="198"/>
                </a:lnTo>
                <a:lnTo>
                  <a:pt x="300" y="198"/>
                </a:lnTo>
                <a:lnTo>
                  <a:pt x="302" y="188"/>
                </a:lnTo>
                <a:lnTo>
                  <a:pt x="304" y="176"/>
                </a:lnTo>
                <a:lnTo>
                  <a:pt x="310" y="166"/>
                </a:lnTo>
                <a:lnTo>
                  <a:pt x="318" y="158"/>
                </a:lnTo>
                <a:lnTo>
                  <a:pt x="326" y="150"/>
                </a:lnTo>
                <a:lnTo>
                  <a:pt x="336" y="144"/>
                </a:lnTo>
                <a:lnTo>
                  <a:pt x="348" y="140"/>
                </a:lnTo>
                <a:lnTo>
                  <a:pt x="360" y="140"/>
                </a:lnTo>
                <a:lnTo>
                  <a:pt x="360" y="140"/>
                </a:lnTo>
                <a:lnTo>
                  <a:pt x="376" y="142"/>
                </a:lnTo>
                <a:lnTo>
                  <a:pt x="396" y="146"/>
                </a:lnTo>
                <a:lnTo>
                  <a:pt x="396" y="0"/>
                </a:lnTo>
                <a:lnTo>
                  <a:pt x="250" y="0"/>
                </a:lnTo>
                <a:lnTo>
                  <a:pt x="250" y="0"/>
                </a:lnTo>
                <a:lnTo>
                  <a:pt x="254" y="20"/>
                </a:lnTo>
                <a:lnTo>
                  <a:pt x="256" y="36"/>
                </a:lnTo>
                <a:lnTo>
                  <a:pt x="256" y="36"/>
                </a:lnTo>
                <a:lnTo>
                  <a:pt x="256" y="48"/>
                </a:lnTo>
                <a:lnTo>
                  <a:pt x="252" y="60"/>
                </a:lnTo>
                <a:lnTo>
                  <a:pt x="246" y="70"/>
                </a:lnTo>
                <a:lnTo>
                  <a:pt x="240" y="78"/>
                </a:lnTo>
                <a:lnTo>
                  <a:pt x="230" y="86"/>
                </a:lnTo>
                <a:lnTo>
                  <a:pt x="220" y="92"/>
                </a:lnTo>
                <a:lnTo>
                  <a:pt x="210" y="94"/>
                </a:lnTo>
                <a:lnTo>
                  <a:pt x="198" y="96"/>
                </a:lnTo>
                <a:lnTo>
                  <a:pt x="198" y="96"/>
                </a:lnTo>
                <a:lnTo>
                  <a:pt x="186" y="94"/>
                </a:lnTo>
                <a:lnTo>
                  <a:pt x="174" y="92"/>
                </a:lnTo>
                <a:lnTo>
                  <a:pt x="164" y="86"/>
                </a:lnTo>
                <a:lnTo>
                  <a:pt x="156" y="78"/>
                </a:lnTo>
                <a:lnTo>
                  <a:pt x="148" y="70"/>
                </a:lnTo>
                <a:lnTo>
                  <a:pt x="142" y="60"/>
                </a:lnTo>
                <a:lnTo>
                  <a:pt x="138" y="48"/>
                </a:lnTo>
                <a:lnTo>
                  <a:pt x="138" y="36"/>
                </a:lnTo>
                <a:lnTo>
                  <a:pt x="138" y="36"/>
                </a:lnTo>
                <a:lnTo>
                  <a:pt x="140" y="20"/>
                </a:lnTo>
                <a:lnTo>
                  <a:pt x="144" y="0"/>
                </a:lnTo>
                <a:lnTo>
                  <a:pt x="0" y="0"/>
                </a:lnTo>
                <a:close/>
              </a:path>
            </a:pathLst>
          </a:custGeom>
          <a:solidFill>
            <a:srgbClr val="C00000"/>
          </a:solidFill>
          <a:ln w="38100">
            <a:solidFill>
              <a:srgbClr val="000000"/>
            </a:solidFill>
            <a:prstDash val="solid"/>
            <a:round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81" name="Freeform 16"/>
          <p:cNvSpPr>
            <a:spLocks/>
          </p:cNvSpPr>
          <p:nvPr/>
        </p:nvSpPr>
        <p:spPr bwMode="auto">
          <a:xfrm rot="5400000">
            <a:off x="4045402" y="2575629"/>
            <a:ext cx="1025413" cy="842455"/>
          </a:xfrm>
          <a:custGeom>
            <a:avLst/>
            <a:gdLst>
              <a:gd name="T0" fmla="*/ 86 w 482"/>
              <a:gd name="T1" fmla="*/ 144 h 396"/>
              <a:gd name="T2" fmla="*/ 72 w 482"/>
              <a:gd name="T3" fmla="*/ 140 h 396"/>
              <a:gd name="T4" fmla="*/ 58 w 482"/>
              <a:gd name="T5" fmla="*/ 140 h 396"/>
              <a:gd name="T6" fmla="*/ 36 w 482"/>
              <a:gd name="T7" fmla="*/ 144 h 396"/>
              <a:gd name="T8" fmla="*/ 16 w 482"/>
              <a:gd name="T9" fmla="*/ 156 h 396"/>
              <a:gd name="T10" fmla="*/ 4 w 482"/>
              <a:gd name="T11" fmla="*/ 176 h 396"/>
              <a:gd name="T12" fmla="*/ 0 w 482"/>
              <a:gd name="T13" fmla="*/ 198 h 396"/>
              <a:gd name="T14" fmla="*/ 0 w 482"/>
              <a:gd name="T15" fmla="*/ 210 h 396"/>
              <a:gd name="T16" fmla="*/ 10 w 482"/>
              <a:gd name="T17" fmla="*/ 232 h 396"/>
              <a:gd name="T18" fmla="*/ 26 w 482"/>
              <a:gd name="T19" fmla="*/ 248 h 396"/>
              <a:gd name="T20" fmla="*/ 46 w 482"/>
              <a:gd name="T21" fmla="*/ 256 h 396"/>
              <a:gd name="T22" fmla="*/ 58 w 482"/>
              <a:gd name="T23" fmla="*/ 258 h 396"/>
              <a:gd name="T24" fmla="*/ 86 w 482"/>
              <a:gd name="T25" fmla="*/ 254 h 396"/>
              <a:gd name="T26" fmla="*/ 232 w 482"/>
              <a:gd name="T27" fmla="*/ 396 h 396"/>
              <a:gd name="T28" fmla="*/ 226 w 482"/>
              <a:gd name="T29" fmla="*/ 378 h 396"/>
              <a:gd name="T30" fmla="*/ 226 w 482"/>
              <a:gd name="T31" fmla="*/ 362 h 396"/>
              <a:gd name="T32" fmla="*/ 230 w 482"/>
              <a:gd name="T33" fmla="*/ 338 h 396"/>
              <a:gd name="T34" fmla="*/ 242 w 482"/>
              <a:gd name="T35" fmla="*/ 320 h 396"/>
              <a:gd name="T36" fmla="*/ 262 w 482"/>
              <a:gd name="T37" fmla="*/ 306 h 396"/>
              <a:gd name="T38" fmla="*/ 284 w 482"/>
              <a:gd name="T39" fmla="*/ 302 h 396"/>
              <a:gd name="T40" fmla="*/ 296 w 482"/>
              <a:gd name="T41" fmla="*/ 302 h 396"/>
              <a:gd name="T42" fmla="*/ 318 w 482"/>
              <a:gd name="T43" fmla="*/ 312 h 396"/>
              <a:gd name="T44" fmla="*/ 334 w 482"/>
              <a:gd name="T45" fmla="*/ 328 h 396"/>
              <a:gd name="T46" fmla="*/ 342 w 482"/>
              <a:gd name="T47" fmla="*/ 350 h 396"/>
              <a:gd name="T48" fmla="*/ 344 w 482"/>
              <a:gd name="T49" fmla="*/ 362 h 396"/>
              <a:gd name="T50" fmla="*/ 338 w 482"/>
              <a:gd name="T51" fmla="*/ 396 h 396"/>
              <a:gd name="T52" fmla="*/ 482 w 482"/>
              <a:gd name="T53" fmla="*/ 252 h 396"/>
              <a:gd name="T54" fmla="*/ 464 w 482"/>
              <a:gd name="T55" fmla="*/ 256 h 396"/>
              <a:gd name="T56" fmla="*/ 448 w 482"/>
              <a:gd name="T57" fmla="*/ 258 h 396"/>
              <a:gd name="T58" fmla="*/ 424 w 482"/>
              <a:gd name="T59" fmla="*/ 254 h 396"/>
              <a:gd name="T60" fmla="*/ 406 w 482"/>
              <a:gd name="T61" fmla="*/ 240 h 396"/>
              <a:gd name="T62" fmla="*/ 392 w 482"/>
              <a:gd name="T63" fmla="*/ 222 h 396"/>
              <a:gd name="T64" fmla="*/ 388 w 482"/>
              <a:gd name="T65" fmla="*/ 198 h 396"/>
              <a:gd name="T66" fmla="*/ 388 w 482"/>
              <a:gd name="T67" fmla="*/ 186 h 396"/>
              <a:gd name="T68" fmla="*/ 398 w 482"/>
              <a:gd name="T69" fmla="*/ 166 h 396"/>
              <a:gd name="T70" fmla="*/ 414 w 482"/>
              <a:gd name="T71" fmla="*/ 150 h 396"/>
              <a:gd name="T72" fmla="*/ 436 w 482"/>
              <a:gd name="T73" fmla="*/ 140 h 396"/>
              <a:gd name="T74" fmla="*/ 448 w 482"/>
              <a:gd name="T75" fmla="*/ 140 h 396"/>
              <a:gd name="T76" fmla="*/ 482 w 482"/>
              <a:gd name="T77" fmla="*/ 146 h 396"/>
              <a:gd name="T78" fmla="*/ 338 w 482"/>
              <a:gd name="T79" fmla="*/ 0 h 396"/>
              <a:gd name="T80" fmla="*/ 342 w 482"/>
              <a:gd name="T81" fmla="*/ 20 h 396"/>
              <a:gd name="T82" fmla="*/ 344 w 482"/>
              <a:gd name="T83" fmla="*/ 36 h 396"/>
              <a:gd name="T84" fmla="*/ 340 w 482"/>
              <a:gd name="T85" fmla="*/ 60 h 396"/>
              <a:gd name="T86" fmla="*/ 326 w 482"/>
              <a:gd name="T87" fmla="*/ 78 h 396"/>
              <a:gd name="T88" fmla="*/ 308 w 482"/>
              <a:gd name="T89" fmla="*/ 90 h 396"/>
              <a:gd name="T90" fmla="*/ 284 w 482"/>
              <a:gd name="T91" fmla="*/ 96 h 396"/>
              <a:gd name="T92" fmla="*/ 272 w 482"/>
              <a:gd name="T93" fmla="*/ 94 h 396"/>
              <a:gd name="T94" fmla="*/ 252 w 482"/>
              <a:gd name="T95" fmla="*/ 86 h 396"/>
              <a:gd name="T96" fmla="*/ 236 w 482"/>
              <a:gd name="T97" fmla="*/ 70 h 396"/>
              <a:gd name="T98" fmla="*/ 226 w 482"/>
              <a:gd name="T99" fmla="*/ 48 h 396"/>
              <a:gd name="T100" fmla="*/ 226 w 482"/>
              <a:gd name="T101" fmla="*/ 36 h 396"/>
              <a:gd name="T102" fmla="*/ 232 w 482"/>
              <a:gd name="T103" fmla="*/ 0 h 3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482" h="396">
                <a:moveTo>
                  <a:pt x="86" y="0"/>
                </a:moveTo>
                <a:lnTo>
                  <a:pt x="86" y="144"/>
                </a:lnTo>
                <a:lnTo>
                  <a:pt x="86" y="144"/>
                </a:lnTo>
                <a:lnTo>
                  <a:pt x="72" y="140"/>
                </a:lnTo>
                <a:lnTo>
                  <a:pt x="58" y="140"/>
                </a:lnTo>
                <a:lnTo>
                  <a:pt x="58" y="140"/>
                </a:lnTo>
                <a:lnTo>
                  <a:pt x="46" y="140"/>
                </a:lnTo>
                <a:lnTo>
                  <a:pt x="36" y="144"/>
                </a:lnTo>
                <a:lnTo>
                  <a:pt x="26" y="150"/>
                </a:lnTo>
                <a:lnTo>
                  <a:pt x="16" y="156"/>
                </a:lnTo>
                <a:lnTo>
                  <a:pt x="10" y="166"/>
                </a:lnTo>
                <a:lnTo>
                  <a:pt x="4" y="176"/>
                </a:lnTo>
                <a:lnTo>
                  <a:pt x="0" y="186"/>
                </a:lnTo>
                <a:lnTo>
                  <a:pt x="0" y="198"/>
                </a:lnTo>
                <a:lnTo>
                  <a:pt x="0" y="198"/>
                </a:lnTo>
                <a:lnTo>
                  <a:pt x="0" y="210"/>
                </a:lnTo>
                <a:lnTo>
                  <a:pt x="4" y="222"/>
                </a:lnTo>
                <a:lnTo>
                  <a:pt x="10" y="232"/>
                </a:lnTo>
                <a:lnTo>
                  <a:pt x="16" y="240"/>
                </a:lnTo>
                <a:lnTo>
                  <a:pt x="26" y="248"/>
                </a:lnTo>
                <a:lnTo>
                  <a:pt x="36" y="254"/>
                </a:lnTo>
                <a:lnTo>
                  <a:pt x="46" y="256"/>
                </a:lnTo>
                <a:lnTo>
                  <a:pt x="58" y="258"/>
                </a:lnTo>
                <a:lnTo>
                  <a:pt x="58" y="258"/>
                </a:lnTo>
                <a:lnTo>
                  <a:pt x="72" y="256"/>
                </a:lnTo>
                <a:lnTo>
                  <a:pt x="86" y="254"/>
                </a:lnTo>
                <a:lnTo>
                  <a:pt x="86" y="396"/>
                </a:lnTo>
                <a:lnTo>
                  <a:pt x="232" y="396"/>
                </a:lnTo>
                <a:lnTo>
                  <a:pt x="232" y="396"/>
                </a:lnTo>
                <a:lnTo>
                  <a:pt x="226" y="378"/>
                </a:lnTo>
                <a:lnTo>
                  <a:pt x="226" y="362"/>
                </a:lnTo>
                <a:lnTo>
                  <a:pt x="226" y="362"/>
                </a:lnTo>
                <a:lnTo>
                  <a:pt x="226" y="350"/>
                </a:lnTo>
                <a:lnTo>
                  <a:pt x="230" y="338"/>
                </a:lnTo>
                <a:lnTo>
                  <a:pt x="236" y="328"/>
                </a:lnTo>
                <a:lnTo>
                  <a:pt x="242" y="320"/>
                </a:lnTo>
                <a:lnTo>
                  <a:pt x="252" y="312"/>
                </a:lnTo>
                <a:lnTo>
                  <a:pt x="262" y="306"/>
                </a:lnTo>
                <a:lnTo>
                  <a:pt x="272" y="302"/>
                </a:lnTo>
                <a:lnTo>
                  <a:pt x="284" y="302"/>
                </a:lnTo>
                <a:lnTo>
                  <a:pt x="284" y="302"/>
                </a:lnTo>
                <a:lnTo>
                  <a:pt x="296" y="302"/>
                </a:lnTo>
                <a:lnTo>
                  <a:pt x="308" y="306"/>
                </a:lnTo>
                <a:lnTo>
                  <a:pt x="318" y="312"/>
                </a:lnTo>
                <a:lnTo>
                  <a:pt x="326" y="320"/>
                </a:lnTo>
                <a:lnTo>
                  <a:pt x="334" y="328"/>
                </a:lnTo>
                <a:lnTo>
                  <a:pt x="340" y="338"/>
                </a:lnTo>
                <a:lnTo>
                  <a:pt x="342" y="350"/>
                </a:lnTo>
                <a:lnTo>
                  <a:pt x="344" y="362"/>
                </a:lnTo>
                <a:lnTo>
                  <a:pt x="344" y="362"/>
                </a:lnTo>
                <a:lnTo>
                  <a:pt x="342" y="378"/>
                </a:lnTo>
                <a:lnTo>
                  <a:pt x="338" y="396"/>
                </a:lnTo>
                <a:lnTo>
                  <a:pt x="482" y="396"/>
                </a:lnTo>
                <a:lnTo>
                  <a:pt x="482" y="252"/>
                </a:lnTo>
                <a:lnTo>
                  <a:pt x="482" y="252"/>
                </a:lnTo>
                <a:lnTo>
                  <a:pt x="464" y="256"/>
                </a:lnTo>
                <a:lnTo>
                  <a:pt x="448" y="258"/>
                </a:lnTo>
                <a:lnTo>
                  <a:pt x="448" y="258"/>
                </a:lnTo>
                <a:lnTo>
                  <a:pt x="436" y="256"/>
                </a:lnTo>
                <a:lnTo>
                  <a:pt x="424" y="254"/>
                </a:lnTo>
                <a:lnTo>
                  <a:pt x="414" y="248"/>
                </a:lnTo>
                <a:lnTo>
                  <a:pt x="406" y="240"/>
                </a:lnTo>
                <a:lnTo>
                  <a:pt x="398" y="232"/>
                </a:lnTo>
                <a:lnTo>
                  <a:pt x="392" y="222"/>
                </a:lnTo>
                <a:lnTo>
                  <a:pt x="388" y="210"/>
                </a:lnTo>
                <a:lnTo>
                  <a:pt x="388" y="198"/>
                </a:lnTo>
                <a:lnTo>
                  <a:pt x="388" y="198"/>
                </a:lnTo>
                <a:lnTo>
                  <a:pt x="388" y="186"/>
                </a:lnTo>
                <a:lnTo>
                  <a:pt x="392" y="176"/>
                </a:lnTo>
                <a:lnTo>
                  <a:pt x="398" y="166"/>
                </a:lnTo>
                <a:lnTo>
                  <a:pt x="406" y="156"/>
                </a:lnTo>
                <a:lnTo>
                  <a:pt x="414" y="150"/>
                </a:lnTo>
                <a:lnTo>
                  <a:pt x="424" y="144"/>
                </a:lnTo>
                <a:lnTo>
                  <a:pt x="436" y="140"/>
                </a:lnTo>
                <a:lnTo>
                  <a:pt x="448" y="140"/>
                </a:lnTo>
                <a:lnTo>
                  <a:pt x="448" y="140"/>
                </a:lnTo>
                <a:lnTo>
                  <a:pt x="464" y="140"/>
                </a:lnTo>
                <a:lnTo>
                  <a:pt x="482" y="146"/>
                </a:lnTo>
                <a:lnTo>
                  <a:pt x="482" y="0"/>
                </a:lnTo>
                <a:lnTo>
                  <a:pt x="338" y="0"/>
                </a:lnTo>
                <a:lnTo>
                  <a:pt x="338" y="0"/>
                </a:lnTo>
                <a:lnTo>
                  <a:pt x="342" y="20"/>
                </a:lnTo>
                <a:lnTo>
                  <a:pt x="344" y="36"/>
                </a:lnTo>
                <a:lnTo>
                  <a:pt x="344" y="36"/>
                </a:lnTo>
                <a:lnTo>
                  <a:pt x="342" y="48"/>
                </a:lnTo>
                <a:lnTo>
                  <a:pt x="340" y="60"/>
                </a:lnTo>
                <a:lnTo>
                  <a:pt x="334" y="70"/>
                </a:lnTo>
                <a:lnTo>
                  <a:pt x="326" y="78"/>
                </a:lnTo>
                <a:lnTo>
                  <a:pt x="318" y="86"/>
                </a:lnTo>
                <a:lnTo>
                  <a:pt x="308" y="90"/>
                </a:lnTo>
                <a:lnTo>
                  <a:pt x="296" y="94"/>
                </a:lnTo>
                <a:lnTo>
                  <a:pt x="284" y="96"/>
                </a:lnTo>
                <a:lnTo>
                  <a:pt x="284" y="96"/>
                </a:lnTo>
                <a:lnTo>
                  <a:pt x="272" y="94"/>
                </a:lnTo>
                <a:lnTo>
                  <a:pt x="262" y="90"/>
                </a:lnTo>
                <a:lnTo>
                  <a:pt x="252" y="86"/>
                </a:lnTo>
                <a:lnTo>
                  <a:pt x="242" y="78"/>
                </a:lnTo>
                <a:lnTo>
                  <a:pt x="236" y="70"/>
                </a:lnTo>
                <a:lnTo>
                  <a:pt x="230" y="60"/>
                </a:lnTo>
                <a:lnTo>
                  <a:pt x="226" y="48"/>
                </a:lnTo>
                <a:lnTo>
                  <a:pt x="226" y="36"/>
                </a:lnTo>
                <a:lnTo>
                  <a:pt x="226" y="36"/>
                </a:lnTo>
                <a:lnTo>
                  <a:pt x="226" y="20"/>
                </a:lnTo>
                <a:lnTo>
                  <a:pt x="232" y="0"/>
                </a:lnTo>
                <a:lnTo>
                  <a:pt x="86" y="0"/>
                </a:lnTo>
                <a:close/>
              </a:path>
            </a:pathLst>
          </a:custGeom>
          <a:solidFill>
            <a:srgbClr val="C00000"/>
          </a:solidFill>
          <a:ln w="38100">
            <a:solidFill>
              <a:srgbClr val="000000"/>
            </a:solidFill>
            <a:prstDash val="solid"/>
            <a:round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82" name="Freeform 16"/>
          <p:cNvSpPr>
            <a:spLocks/>
          </p:cNvSpPr>
          <p:nvPr/>
        </p:nvSpPr>
        <p:spPr bwMode="auto">
          <a:xfrm rot="5400000">
            <a:off x="6568879" y="2575629"/>
            <a:ext cx="1025413" cy="842455"/>
          </a:xfrm>
          <a:custGeom>
            <a:avLst/>
            <a:gdLst>
              <a:gd name="T0" fmla="*/ 86 w 482"/>
              <a:gd name="T1" fmla="*/ 144 h 396"/>
              <a:gd name="T2" fmla="*/ 72 w 482"/>
              <a:gd name="T3" fmla="*/ 140 h 396"/>
              <a:gd name="T4" fmla="*/ 58 w 482"/>
              <a:gd name="T5" fmla="*/ 140 h 396"/>
              <a:gd name="T6" fmla="*/ 36 w 482"/>
              <a:gd name="T7" fmla="*/ 144 h 396"/>
              <a:gd name="T8" fmla="*/ 16 w 482"/>
              <a:gd name="T9" fmla="*/ 156 h 396"/>
              <a:gd name="T10" fmla="*/ 4 w 482"/>
              <a:gd name="T11" fmla="*/ 176 h 396"/>
              <a:gd name="T12" fmla="*/ 0 w 482"/>
              <a:gd name="T13" fmla="*/ 198 h 396"/>
              <a:gd name="T14" fmla="*/ 0 w 482"/>
              <a:gd name="T15" fmla="*/ 210 h 396"/>
              <a:gd name="T16" fmla="*/ 10 w 482"/>
              <a:gd name="T17" fmla="*/ 232 h 396"/>
              <a:gd name="T18" fmla="*/ 26 w 482"/>
              <a:gd name="T19" fmla="*/ 248 h 396"/>
              <a:gd name="T20" fmla="*/ 46 w 482"/>
              <a:gd name="T21" fmla="*/ 256 h 396"/>
              <a:gd name="T22" fmla="*/ 58 w 482"/>
              <a:gd name="T23" fmla="*/ 258 h 396"/>
              <a:gd name="T24" fmla="*/ 86 w 482"/>
              <a:gd name="T25" fmla="*/ 254 h 396"/>
              <a:gd name="T26" fmla="*/ 232 w 482"/>
              <a:gd name="T27" fmla="*/ 396 h 396"/>
              <a:gd name="T28" fmla="*/ 226 w 482"/>
              <a:gd name="T29" fmla="*/ 378 h 396"/>
              <a:gd name="T30" fmla="*/ 226 w 482"/>
              <a:gd name="T31" fmla="*/ 362 h 396"/>
              <a:gd name="T32" fmla="*/ 230 w 482"/>
              <a:gd name="T33" fmla="*/ 338 h 396"/>
              <a:gd name="T34" fmla="*/ 242 w 482"/>
              <a:gd name="T35" fmla="*/ 320 h 396"/>
              <a:gd name="T36" fmla="*/ 262 w 482"/>
              <a:gd name="T37" fmla="*/ 306 h 396"/>
              <a:gd name="T38" fmla="*/ 284 w 482"/>
              <a:gd name="T39" fmla="*/ 302 h 396"/>
              <a:gd name="T40" fmla="*/ 296 w 482"/>
              <a:gd name="T41" fmla="*/ 302 h 396"/>
              <a:gd name="T42" fmla="*/ 318 w 482"/>
              <a:gd name="T43" fmla="*/ 312 h 396"/>
              <a:gd name="T44" fmla="*/ 334 w 482"/>
              <a:gd name="T45" fmla="*/ 328 h 396"/>
              <a:gd name="T46" fmla="*/ 342 w 482"/>
              <a:gd name="T47" fmla="*/ 350 h 396"/>
              <a:gd name="T48" fmla="*/ 344 w 482"/>
              <a:gd name="T49" fmla="*/ 362 h 396"/>
              <a:gd name="T50" fmla="*/ 338 w 482"/>
              <a:gd name="T51" fmla="*/ 396 h 396"/>
              <a:gd name="T52" fmla="*/ 482 w 482"/>
              <a:gd name="T53" fmla="*/ 252 h 396"/>
              <a:gd name="T54" fmla="*/ 464 w 482"/>
              <a:gd name="T55" fmla="*/ 256 h 396"/>
              <a:gd name="T56" fmla="*/ 448 w 482"/>
              <a:gd name="T57" fmla="*/ 258 h 396"/>
              <a:gd name="T58" fmla="*/ 424 w 482"/>
              <a:gd name="T59" fmla="*/ 254 h 396"/>
              <a:gd name="T60" fmla="*/ 406 w 482"/>
              <a:gd name="T61" fmla="*/ 240 h 396"/>
              <a:gd name="T62" fmla="*/ 392 w 482"/>
              <a:gd name="T63" fmla="*/ 222 h 396"/>
              <a:gd name="T64" fmla="*/ 388 w 482"/>
              <a:gd name="T65" fmla="*/ 198 h 396"/>
              <a:gd name="T66" fmla="*/ 388 w 482"/>
              <a:gd name="T67" fmla="*/ 186 h 396"/>
              <a:gd name="T68" fmla="*/ 398 w 482"/>
              <a:gd name="T69" fmla="*/ 166 h 396"/>
              <a:gd name="T70" fmla="*/ 414 w 482"/>
              <a:gd name="T71" fmla="*/ 150 h 396"/>
              <a:gd name="T72" fmla="*/ 436 w 482"/>
              <a:gd name="T73" fmla="*/ 140 h 396"/>
              <a:gd name="T74" fmla="*/ 448 w 482"/>
              <a:gd name="T75" fmla="*/ 140 h 396"/>
              <a:gd name="T76" fmla="*/ 482 w 482"/>
              <a:gd name="T77" fmla="*/ 146 h 396"/>
              <a:gd name="T78" fmla="*/ 338 w 482"/>
              <a:gd name="T79" fmla="*/ 0 h 396"/>
              <a:gd name="T80" fmla="*/ 342 w 482"/>
              <a:gd name="T81" fmla="*/ 20 h 396"/>
              <a:gd name="T82" fmla="*/ 344 w 482"/>
              <a:gd name="T83" fmla="*/ 36 h 396"/>
              <a:gd name="T84" fmla="*/ 340 w 482"/>
              <a:gd name="T85" fmla="*/ 60 h 396"/>
              <a:gd name="T86" fmla="*/ 326 w 482"/>
              <a:gd name="T87" fmla="*/ 78 h 396"/>
              <a:gd name="T88" fmla="*/ 308 w 482"/>
              <a:gd name="T89" fmla="*/ 90 h 396"/>
              <a:gd name="T90" fmla="*/ 284 w 482"/>
              <a:gd name="T91" fmla="*/ 96 h 396"/>
              <a:gd name="T92" fmla="*/ 272 w 482"/>
              <a:gd name="T93" fmla="*/ 94 h 396"/>
              <a:gd name="T94" fmla="*/ 252 w 482"/>
              <a:gd name="T95" fmla="*/ 86 h 396"/>
              <a:gd name="T96" fmla="*/ 236 w 482"/>
              <a:gd name="T97" fmla="*/ 70 h 396"/>
              <a:gd name="T98" fmla="*/ 226 w 482"/>
              <a:gd name="T99" fmla="*/ 48 h 396"/>
              <a:gd name="T100" fmla="*/ 226 w 482"/>
              <a:gd name="T101" fmla="*/ 36 h 396"/>
              <a:gd name="T102" fmla="*/ 232 w 482"/>
              <a:gd name="T103" fmla="*/ 0 h 3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482" h="396">
                <a:moveTo>
                  <a:pt x="86" y="0"/>
                </a:moveTo>
                <a:lnTo>
                  <a:pt x="86" y="144"/>
                </a:lnTo>
                <a:lnTo>
                  <a:pt x="86" y="144"/>
                </a:lnTo>
                <a:lnTo>
                  <a:pt x="72" y="140"/>
                </a:lnTo>
                <a:lnTo>
                  <a:pt x="58" y="140"/>
                </a:lnTo>
                <a:lnTo>
                  <a:pt x="58" y="140"/>
                </a:lnTo>
                <a:lnTo>
                  <a:pt x="46" y="140"/>
                </a:lnTo>
                <a:lnTo>
                  <a:pt x="36" y="144"/>
                </a:lnTo>
                <a:lnTo>
                  <a:pt x="26" y="150"/>
                </a:lnTo>
                <a:lnTo>
                  <a:pt x="16" y="156"/>
                </a:lnTo>
                <a:lnTo>
                  <a:pt x="10" y="166"/>
                </a:lnTo>
                <a:lnTo>
                  <a:pt x="4" y="176"/>
                </a:lnTo>
                <a:lnTo>
                  <a:pt x="0" y="186"/>
                </a:lnTo>
                <a:lnTo>
                  <a:pt x="0" y="198"/>
                </a:lnTo>
                <a:lnTo>
                  <a:pt x="0" y="198"/>
                </a:lnTo>
                <a:lnTo>
                  <a:pt x="0" y="210"/>
                </a:lnTo>
                <a:lnTo>
                  <a:pt x="4" y="222"/>
                </a:lnTo>
                <a:lnTo>
                  <a:pt x="10" y="232"/>
                </a:lnTo>
                <a:lnTo>
                  <a:pt x="16" y="240"/>
                </a:lnTo>
                <a:lnTo>
                  <a:pt x="26" y="248"/>
                </a:lnTo>
                <a:lnTo>
                  <a:pt x="36" y="254"/>
                </a:lnTo>
                <a:lnTo>
                  <a:pt x="46" y="256"/>
                </a:lnTo>
                <a:lnTo>
                  <a:pt x="58" y="258"/>
                </a:lnTo>
                <a:lnTo>
                  <a:pt x="58" y="258"/>
                </a:lnTo>
                <a:lnTo>
                  <a:pt x="72" y="256"/>
                </a:lnTo>
                <a:lnTo>
                  <a:pt x="86" y="254"/>
                </a:lnTo>
                <a:lnTo>
                  <a:pt x="86" y="396"/>
                </a:lnTo>
                <a:lnTo>
                  <a:pt x="232" y="396"/>
                </a:lnTo>
                <a:lnTo>
                  <a:pt x="232" y="396"/>
                </a:lnTo>
                <a:lnTo>
                  <a:pt x="226" y="378"/>
                </a:lnTo>
                <a:lnTo>
                  <a:pt x="226" y="362"/>
                </a:lnTo>
                <a:lnTo>
                  <a:pt x="226" y="362"/>
                </a:lnTo>
                <a:lnTo>
                  <a:pt x="226" y="350"/>
                </a:lnTo>
                <a:lnTo>
                  <a:pt x="230" y="338"/>
                </a:lnTo>
                <a:lnTo>
                  <a:pt x="236" y="328"/>
                </a:lnTo>
                <a:lnTo>
                  <a:pt x="242" y="320"/>
                </a:lnTo>
                <a:lnTo>
                  <a:pt x="252" y="312"/>
                </a:lnTo>
                <a:lnTo>
                  <a:pt x="262" y="306"/>
                </a:lnTo>
                <a:lnTo>
                  <a:pt x="272" y="302"/>
                </a:lnTo>
                <a:lnTo>
                  <a:pt x="284" y="302"/>
                </a:lnTo>
                <a:lnTo>
                  <a:pt x="284" y="302"/>
                </a:lnTo>
                <a:lnTo>
                  <a:pt x="296" y="302"/>
                </a:lnTo>
                <a:lnTo>
                  <a:pt x="308" y="306"/>
                </a:lnTo>
                <a:lnTo>
                  <a:pt x="318" y="312"/>
                </a:lnTo>
                <a:lnTo>
                  <a:pt x="326" y="320"/>
                </a:lnTo>
                <a:lnTo>
                  <a:pt x="334" y="328"/>
                </a:lnTo>
                <a:lnTo>
                  <a:pt x="340" y="338"/>
                </a:lnTo>
                <a:lnTo>
                  <a:pt x="342" y="350"/>
                </a:lnTo>
                <a:lnTo>
                  <a:pt x="344" y="362"/>
                </a:lnTo>
                <a:lnTo>
                  <a:pt x="344" y="362"/>
                </a:lnTo>
                <a:lnTo>
                  <a:pt x="342" y="378"/>
                </a:lnTo>
                <a:lnTo>
                  <a:pt x="338" y="396"/>
                </a:lnTo>
                <a:lnTo>
                  <a:pt x="482" y="396"/>
                </a:lnTo>
                <a:lnTo>
                  <a:pt x="482" y="252"/>
                </a:lnTo>
                <a:lnTo>
                  <a:pt x="482" y="252"/>
                </a:lnTo>
                <a:lnTo>
                  <a:pt x="464" y="256"/>
                </a:lnTo>
                <a:lnTo>
                  <a:pt x="448" y="258"/>
                </a:lnTo>
                <a:lnTo>
                  <a:pt x="448" y="258"/>
                </a:lnTo>
                <a:lnTo>
                  <a:pt x="436" y="256"/>
                </a:lnTo>
                <a:lnTo>
                  <a:pt x="424" y="254"/>
                </a:lnTo>
                <a:lnTo>
                  <a:pt x="414" y="248"/>
                </a:lnTo>
                <a:lnTo>
                  <a:pt x="406" y="240"/>
                </a:lnTo>
                <a:lnTo>
                  <a:pt x="398" y="232"/>
                </a:lnTo>
                <a:lnTo>
                  <a:pt x="392" y="222"/>
                </a:lnTo>
                <a:lnTo>
                  <a:pt x="388" y="210"/>
                </a:lnTo>
                <a:lnTo>
                  <a:pt x="388" y="198"/>
                </a:lnTo>
                <a:lnTo>
                  <a:pt x="388" y="198"/>
                </a:lnTo>
                <a:lnTo>
                  <a:pt x="388" y="186"/>
                </a:lnTo>
                <a:lnTo>
                  <a:pt x="392" y="176"/>
                </a:lnTo>
                <a:lnTo>
                  <a:pt x="398" y="166"/>
                </a:lnTo>
                <a:lnTo>
                  <a:pt x="406" y="156"/>
                </a:lnTo>
                <a:lnTo>
                  <a:pt x="414" y="150"/>
                </a:lnTo>
                <a:lnTo>
                  <a:pt x="424" y="144"/>
                </a:lnTo>
                <a:lnTo>
                  <a:pt x="436" y="140"/>
                </a:lnTo>
                <a:lnTo>
                  <a:pt x="448" y="140"/>
                </a:lnTo>
                <a:lnTo>
                  <a:pt x="448" y="140"/>
                </a:lnTo>
                <a:lnTo>
                  <a:pt x="464" y="140"/>
                </a:lnTo>
                <a:lnTo>
                  <a:pt x="482" y="146"/>
                </a:lnTo>
                <a:lnTo>
                  <a:pt x="482" y="0"/>
                </a:lnTo>
                <a:lnTo>
                  <a:pt x="338" y="0"/>
                </a:lnTo>
                <a:lnTo>
                  <a:pt x="338" y="0"/>
                </a:lnTo>
                <a:lnTo>
                  <a:pt x="342" y="20"/>
                </a:lnTo>
                <a:lnTo>
                  <a:pt x="344" y="36"/>
                </a:lnTo>
                <a:lnTo>
                  <a:pt x="344" y="36"/>
                </a:lnTo>
                <a:lnTo>
                  <a:pt x="342" y="48"/>
                </a:lnTo>
                <a:lnTo>
                  <a:pt x="340" y="60"/>
                </a:lnTo>
                <a:lnTo>
                  <a:pt x="334" y="70"/>
                </a:lnTo>
                <a:lnTo>
                  <a:pt x="326" y="78"/>
                </a:lnTo>
                <a:lnTo>
                  <a:pt x="318" y="86"/>
                </a:lnTo>
                <a:lnTo>
                  <a:pt x="308" y="90"/>
                </a:lnTo>
                <a:lnTo>
                  <a:pt x="296" y="94"/>
                </a:lnTo>
                <a:lnTo>
                  <a:pt x="284" y="96"/>
                </a:lnTo>
                <a:lnTo>
                  <a:pt x="284" y="96"/>
                </a:lnTo>
                <a:lnTo>
                  <a:pt x="272" y="94"/>
                </a:lnTo>
                <a:lnTo>
                  <a:pt x="262" y="90"/>
                </a:lnTo>
                <a:lnTo>
                  <a:pt x="252" y="86"/>
                </a:lnTo>
                <a:lnTo>
                  <a:pt x="242" y="78"/>
                </a:lnTo>
                <a:lnTo>
                  <a:pt x="236" y="70"/>
                </a:lnTo>
                <a:lnTo>
                  <a:pt x="230" y="60"/>
                </a:lnTo>
                <a:lnTo>
                  <a:pt x="226" y="48"/>
                </a:lnTo>
                <a:lnTo>
                  <a:pt x="226" y="36"/>
                </a:lnTo>
                <a:lnTo>
                  <a:pt x="226" y="36"/>
                </a:lnTo>
                <a:lnTo>
                  <a:pt x="226" y="20"/>
                </a:lnTo>
                <a:lnTo>
                  <a:pt x="232" y="0"/>
                </a:lnTo>
                <a:lnTo>
                  <a:pt x="86" y="0"/>
                </a:lnTo>
                <a:close/>
              </a:path>
            </a:pathLst>
          </a:custGeom>
          <a:solidFill>
            <a:srgbClr val="C00000"/>
          </a:solidFill>
          <a:ln w="38100">
            <a:solidFill>
              <a:srgbClr val="000000"/>
            </a:solidFill>
            <a:prstDash val="solid"/>
            <a:round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5" name="テキスト ボックス 124"/>
          <p:cNvSpPr txBox="1"/>
          <p:nvPr/>
        </p:nvSpPr>
        <p:spPr>
          <a:xfrm>
            <a:off x="199775" y="143635"/>
            <a:ext cx="29546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b="1" dirty="0" smtClean="0">
                <a:latin typeface="+mj-ea"/>
                <a:ea typeface="+mj-ea"/>
              </a:rPr>
              <a:t>■ジグソーパズルサンプル</a:t>
            </a:r>
            <a:endParaRPr kumimoji="1" lang="ja-JP" altLang="en-US" b="1" dirty="0"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571228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31</Words>
  <Application>Microsoft Office PowerPoint</Application>
  <PresentationFormat>A4 210 x 297 mm</PresentationFormat>
  <Paragraphs>5</Paragraphs>
  <Slides>5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6" baseType="lpstr"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PPTX296_ジグソーパズルのピース</dc:title>
  <dc:subject>PPTX296_ジグソーパズルのピース</dc:subject>
  <dc:creator>http://www.digipot.net</dc:creator>
  <cp:lastModifiedBy/>
  <cp:revision>1</cp:revision>
  <dcterms:created xsi:type="dcterms:W3CDTF">2014-01-30T05:12:09Z</dcterms:created>
  <dcterms:modified xsi:type="dcterms:W3CDTF">2015-05-12T01:10:51Z</dcterms:modified>
  <cp:category/>
  <cp:version>1</cp:version>
</cp:coreProperties>
</file>